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9" r:id="rId2"/>
    <p:sldId id="258" r:id="rId3"/>
    <p:sldId id="280" r:id="rId4"/>
    <p:sldId id="296" r:id="rId5"/>
    <p:sldId id="297" r:id="rId6"/>
    <p:sldId id="260" r:id="rId7"/>
    <p:sldId id="286" r:id="rId8"/>
    <p:sldId id="287" r:id="rId9"/>
    <p:sldId id="298" r:id="rId10"/>
    <p:sldId id="279" r:id="rId11"/>
    <p:sldId id="299" r:id="rId12"/>
    <p:sldId id="300" r:id="rId13"/>
    <p:sldId id="293" r:id="rId1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13"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3300"/>
    <a:srgbClr val="7FBE0E"/>
    <a:srgbClr val="00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31" autoAdjust="0"/>
    <p:restoredTop sz="94728" autoAdjust="0"/>
  </p:normalViewPr>
  <p:slideViewPr>
    <p:cSldViewPr>
      <p:cViewPr varScale="1">
        <p:scale>
          <a:sx n="73" d="100"/>
          <a:sy n="73" d="100"/>
        </p:scale>
        <p:origin x="-132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362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E306220-D7B1-4EC9-BFAD-8E4448448E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41728217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680E20A-29F2-4945-B6FA-AF48F3CC3B93}" type="datetimeFigureOut">
              <a:rPr lang="ru-RU"/>
              <a:pPr>
                <a:defRPr/>
              </a:pPr>
              <a:t>14.11.2019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A266893-E379-4417-AD77-CAA26D257A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4899890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6628" name="Дата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fld id="{1CD02420-36DD-4966-A3FB-F28EC04CF94F}" type="datetime1">
              <a:rPr lang="ru-RU" smtClean="0"/>
              <a:pPr/>
              <a:t>14.11.2019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1177026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 spd="slow" advClick="0" advTm="6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slow" advClick="0" advTm="6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slow" advClick="0" advTm="6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slow" advClick="0" advTm="6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 advClick="0" advTm="6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slow" advClick="0" advTm="6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slow" advClick="0" advTm="6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 spd="slow" advClick="0" advTm="6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6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 advClick="0" advTm="6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 advClick="0" advTm="6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 shadeToTitle="1">
        <a:gradFill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30780597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323850" y="0"/>
            <a:ext cx="360363" cy="695801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/>
              <a:t>▓</a:t>
            </a:r>
          </a:p>
          <a:p>
            <a:pPr>
              <a:defRPr/>
            </a:pPr>
            <a:r>
              <a:rPr lang="ru-RU"/>
              <a:t> </a:t>
            </a:r>
          </a:p>
          <a:p>
            <a:pPr>
              <a:defRPr/>
            </a:pPr>
            <a:r>
              <a:rPr lang="ru-RU"/>
              <a:t>▓</a:t>
            </a:r>
          </a:p>
          <a:p>
            <a:pPr>
              <a:defRPr/>
            </a:pPr>
            <a:r>
              <a:rPr lang="ru-RU"/>
              <a:t> </a:t>
            </a:r>
          </a:p>
          <a:p>
            <a:pPr>
              <a:defRPr/>
            </a:pPr>
            <a:r>
              <a:rPr lang="ru-RU"/>
              <a:t>▓</a:t>
            </a:r>
          </a:p>
          <a:p>
            <a:pPr>
              <a:defRPr/>
            </a:pPr>
            <a:r>
              <a:rPr lang="ru-RU"/>
              <a:t> </a:t>
            </a:r>
          </a:p>
          <a:p>
            <a:pPr>
              <a:defRPr/>
            </a:pPr>
            <a:r>
              <a:rPr lang="ru-RU"/>
              <a:t>▓</a:t>
            </a:r>
          </a:p>
          <a:p>
            <a:pPr>
              <a:defRPr/>
            </a:pPr>
            <a:r>
              <a:rPr lang="ru-RU"/>
              <a:t> </a:t>
            </a:r>
          </a:p>
          <a:p>
            <a:pPr>
              <a:defRPr/>
            </a:pPr>
            <a:r>
              <a:rPr lang="ru-RU"/>
              <a:t>▓</a:t>
            </a:r>
          </a:p>
          <a:p>
            <a:pPr>
              <a:defRPr/>
            </a:pPr>
            <a:r>
              <a:rPr lang="ru-RU"/>
              <a:t> </a:t>
            </a:r>
          </a:p>
          <a:p>
            <a:pPr>
              <a:defRPr/>
            </a:pPr>
            <a:r>
              <a:rPr lang="ru-RU"/>
              <a:t>▓</a:t>
            </a:r>
          </a:p>
          <a:p>
            <a:pPr>
              <a:defRPr/>
            </a:pPr>
            <a:r>
              <a:rPr lang="ru-RU"/>
              <a:t> </a:t>
            </a:r>
          </a:p>
          <a:p>
            <a:pPr>
              <a:defRPr/>
            </a:pPr>
            <a:r>
              <a:rPr lang="ru-RU"/>
              <a:t>▓</a:t>
            </a:r>
          </a:p>
          <a:p>
            <a:pPr>
              <a:defRPr/>
            </a:pPr>
            <a:r>
              <a:rPr lang="ru-RU"/>
              <a:t> </a:t>
            </a:r>
          </a:p>
          <a:p>
            <a:pPr>
              <a:defRPr/>
            </a:pPr>
            <a:r>
              <a:rPr lang="ru-RU"/>
              <a:t>▓</a:t>
            </a:r>
          </a:p>
          <a:p>
            <a:pPr>
              <a:defRPr/>
            </a:pPr>
            <a:r>
              <a:rPr lang="ru-RU"/>
              <a:t> </a:t>
            </a:r>
          </a:p>
          <a:p>
            <a:pPr>
              <a:defRPr/>
            </a:pPr>
            <a:r>
              <a:rPr lang="ru-RU"/>
              <a:t>▓</a:t>
            </a:r>
          </a:p>
          <a:p>
            <a:pPr>
              <a:defRPr/>
            </a:pPr>
            <a:r>
              <a:rPr lang="ru-RU"/>
              <a:t> </a:t>
            </a:r>
          </a:p>
          <a:p>
            <a:pPr>
              <a:defRPr/>
            </a:pPr>
            <a:r>
              <a:rPr lang="ru-RU"/>
              <a:t>▓</a:t>
            </a:r>
          </a:p>
          <a:p>
            <a:pPr>
              <a:defRPr/>
            </a:pPr>
            <a:r>
              <a:rPr lang="ru-RU"/>
              <a:t> </a:t>
            </a:r>
          </a:p>
          <a:p>
            <a:pPr>
              <a:defRPr/>
            </a:pPr>
            <a:r>
              <a:rPr lang="ru-RU"/>
              <a:t>▓</a:t>
            </a:r>
          </a:p>
          <a:p>
            <a:pPr>
              <a:defRPr/>
            </a:pPr>
            <a:r>
              <a:rPr lang="ru-RU"/>
              <a:t> </a:t>
            </a:r>
          </a:p>
          <a:p>
            <a:pPr>
              <a:defRPr/>
            </a:pPr>
            <a:r>
              <a:rPr lang="ru-RU"/>
              <a:t>▓</a:t>
            </a:r>
          </a:p>
          <a:p>
            <a:pPr>
              <a:defRPr/>
            </a:pPr>
            <a:r>
              <a:rPr lang="ru-RU"/>
              <a:t> </a:t>
            </a:r>
          </a:p>
          <a:p>
            <a:pPr>
              <a:defRPr/>
            </a:pPr>
            <a:r>
              <a:rPr lang="ru-RU"/>
              <a:t>▓ 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ransition spd="slow" advClick="0" advTm="6000">
    <p:push dir="u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1\Downloads\Alisa_v_stane_chudes_-_dlya_risovaniya.mp3" TargetMode="External"/><Relationship Id="rId6" Type="http://schemas.openxmlformats.org/officeDocument/2006/relationships/image" Target="../media/image3.png"/><Relationship Id="rId5" Type="http://schemas.microsoft.com/office/2007/relationships/media" Target="file:///C:\Users\1\Downloads\Alisa_v_stane_chudes_-_dlya_risovaniya.mp3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microsoft.com/office/2007/relationships/media" Target="../media/media1.mp3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8;&#1072;&#1090;&#1100;&#1103;&#1085;&#1072;\Downloads\Golosa-ptic-Vorobey-domovyy(muzofon.com).mp3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928662" y="1285860"/>
            <a:ext cx="7772400" cy="1008062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chemeClr val="accent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Экологическая акция</a:t>
            </a:r>
            <a:br>
              <a:rPr lang="ru-RU" b="1" dirty="0" smtClean="0">
                <a:solidFill>
                  <a:schemeClr val="accent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«Кормушка для птиц»</a:t>
            </a:r>
            <a:br>
              <a:rPr lang="ru-RU" b="1" dirty="0" smtClean="0">
                <a:solidFill>
                  <a:schemeClr val="accent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1258888" y="260350"/>
            <a:ext cx="7489825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accent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МУНИЦИПАЛЬНОЕ </a:t>
            </a:r>
            <a:r>
              <a:rPr lang="ru-RU" sz="1600" b="1" dirty="0" smtClean="0">
                <a:solidFill>
                  <a:schemeClr val="accent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АВТОНОМНОЕ ДОШКОЛЬНОЕ ОБРАЗОВАТЕЛЬНОЕ </a:t>
            </a:r>
            <a:r>
              <a:rPr lang="ru-RU" sz="1600" b="1" dirty="0">
                <a:solidFill>
                  <a:schemeClr val="accent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УЧРЕЖДЕНИЕ </a:t>
            </a:r>
            <a:endParaRPr lang="ru-RU" sz="1600" b="1" dirty="0" smtClean="0">
              <a:solidFill>
                <a:schemeClr val="accent1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b="1" dirty="0" smtClean="0">
                <a:solidFill>
                  <a:schemeClr val="accent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«ЦЕНТР РАЗВИТИЯ РЕБЕНКА – ДЕТСКИЙ САД № 46» 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chemeClr val="accent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ГОРОДСКОГО ОКРУГА САРАНСК</a:t>
            </a:r>
            <a:endParaRPr lang="ru-RU" sz="1600" b="1" dirty="0">
              <a:solidFill>
                <a:schemeClr val="accent1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_3994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428860" y="2857496"/>
            <a:ext cx="4429156" cy="3643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Alisa_v_stane_chudes_-_dlya_risovaniy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link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" name="Alisa_v_stane_chudes_-_dlya_risovaniy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link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1" name="Alisa_v_stane_chudes_-_dlya_risovaniy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link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numSld="999">
                <p:cTn id="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numSld="13">
                <p:cTn id="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14414" y="285728"/>
            <a:ext cx="6911975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Птичья столовая работает без выходных…</a:t>
            </a:r>
          </a:p>
        </p:txBody>
      </p:sp>
      <p:pic>
        <p:nvPicPr>
          <p:cNvPr id="9" name="Рисунок 8" descr="13 гр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500166" y="714356"/>
            <a:ext cx="6342295" cy="5857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Alisa_v_stane_chudes_-_dlya_risovaniy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screen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Click="0" advTm="600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8"/>
          <p:cNvSpPr>
            <a:spLocks noChangeArrowheads="1"/>
          </p:cNvSpPr>
          <p:nvPr/>
        </p:nvSpPr>
        <p:spPr bwMode="auto">
          <a:xfrm>
            <a:off x="2916238" y="3068638"/>
            <a:ext cx="38163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00" name="Rectangle 25"/>
          <p:cNvSpPr>
            <a:spLocks noChangeArrowheads="1"/>
          </p:cNvSpPr>
          <p:nvPr/>
        </p:nvSpPr>
        <p:spPr bwMode="auto">
          <a:xfrm>
            <a:off x="684213" y="3860800"/>
            <a:ext cx="3241675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02" name="Rectangle 27"/>
          <p:cNvSpPr>
            <a:spLocks noChangeArrowheads="1"/>
          </p:cNvSpPr>
          <p:nvPr/>
        </p:nvSpPr>
        <p:spPr bwMode="auto">
          <a:xfrm>
            <a:off x="4859338" y="4581525"/>
            <a:ext cx="3744912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5" name="Рисунок 4" descr="SAM_4537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14348" y="500042"/>
            <a:ext cx="7905773" cy="5929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6000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8"/>
          <p:cNvSpPr>
            <a:spLocks noChangeArrowheads="1"/>
          </p:cNvSpPr>
          <p:nvPr/>
        </p:nvSpPr>
        <p:spPr bwMode="auto">
          <a:xfrm>
            <a:off x="2916238" y="3068638"/>
            <a:ext cx="38163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00" name="Rectangle 25"/>
          <p:cNvSpPr>
            <a:spLocks noChangeArrowheads="1"/>
          </p:cNvSpPr>
          <p:nvPr/>
        </p:nvSpPr>
        <p:spPr bwMode="auto">
          <a:xfrm>
            <a:off x="684213" y="3860800"/>
            <a:ext cx="3241675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02" name="Rectangle 27"/>
          <p:cNvSpPr>
            <a:spLocks noChangeArrowheads="1"/>
          </p:cNvSpPr>
          <p:nvPr/>
        </p:nvSpPr>
        <p:spPr bwMode="auto">
          <a:xfrm>
            <a:off x="4859338" y="4581525"/>
            <a:ext cx="3744912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5" name="Рисунок 4" descr="IMG_4023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71538" y="500042"/>
            <a:ext cx="7161340" cy="5857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6000">
    <p:pull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1476375" y="1052513"/>
            <a:ext cx="6767513" cy="449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44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Позаботьтесь о птицах сегодня!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44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 они отблагодарят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44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вас весной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44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своими песнями… </a:t>
            </a:r>
          </a:p>
        </p:txBody>
      </p:sp>
      <p:pic>
        <p:nvPicPr>
          <p:cNvPr id="3" name="Golosa-ptic-Vorobey-domovyy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331913" y="56610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6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7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7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0" name="AutoShape 14"/>
          <p:cNvSpPr>
            <a:spLocks noChangeArrowheads="1"/>
          </p:cNvSpPr>
          <p:nvPr/>
        </p:nvSpPr>
        <p:spPr bwMode="auto">
          <a:xfrm>
            <a:off x="1042988" y="3860800"/>
            <a:ext cx="4178300" cy="2586038"/>
          </a:xfrm>
          <a:prstGeom prst="wedgeRectCallout">
            <a:avLst>
              <a:gd name="adj1" fmla="val -43481"/>
              <a:gd name="adj2" fmla="val 34634"/>
            </a:avLst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accent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зимнюю стужу голодные и ослабевшие  птицы </a:t>
            </a:r>
          </a:p>
          <a:p>
            <a:pPr algn="ctr">
              <a:defRPr/>
            </a:pPr>
            <a:r>
              <a:rPr lang="ru-RU" sz="2400" b="1" u="sng" dirty="0">
                <a:solidFill>
                  <a:schemeClr val="accent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легко замерзают.</a:t>
            </a:r>
            <a:endParaRPr lang="ru-RU" b="1" u="sng" dirty="0">
              <a:solidFill>
                <a:schemeClr val="accent1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u="sng" dirty="0">
              <a:solidFill>
                <a:schemeClr val="accent1">
                  <a:lumMod val="10000"/>
                </a:schemeClr>
              </a:solidFill>
            </a:endParaRPr>
          </a:p>
          <a:p>
            <a:pPr algn="ctr">
              <a:defRPr/>
            </a:pPr>
            <a:r>
              <a:rPr lang="ru-RU" sz="2400" b="1" u="sng" dirty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как можно помочь птицам?</a:t>
            </a:r>
            <a:r>
              <a:rPr lang="ru-RU" sz="2400" b="1" dirty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</a:t>
            </a:r>
          </a:p>
          <a:p>
            <a:pPr algn="ctr">
              <a:defRPr/>
            </a:pPr>
            <a:r>
              <a:rPr lang="ru-RU" i="1" dirty="0">
                <a:solidFill>
                  <a:schemeClr val="accent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Мы кормушку смастерили, </a:t>
            </a:r>
          </a:p>
          <a:p>
            <a:pPr algn="ctr">
              <a:defRPr/>
            </a:pPr>
            <a:r>
              <a:rPr lang="ru-RU" i="1" dirty="0">
                <a:solidFill>
                  <a:schemeClr val="accent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Мы столовую открыли. </a:t>
            </a:r>
          </a:p>
        </p:txBody>
      </p:sp>
      <p:sp>
        <p:nvSpPr>
          <p:cNvPr id="4117" name="Rectangle 21"/>
          <p:cNvSpPr>
            <a:spLocks noChangeArrowheads="1"/>
          </p:cNvSpPr>
          <p:nvPr/>
        </p:nvSpPr>
        <p:spPr bwMode="auto">
          <a:xfrm>
            <a:off x="1295078" y="2132856"/>
            <a:ext cx="7381378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4125" name="Rectangle 29"/>
          <p:cNvSpPr>
            <a:spLocks noChangeArrowheads="1"/>
          </p:cNvSpPr>
          <p:nvPr/>
        </p:nvSpPr>
        <p:spPr bwMode="auto">
          <a:xfrm>
            <a:off x="1042988" y="338138"/>
            <a:ext cx="7129462" cy="101566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 </a:t>
            </a:r>
            <a:r>
              <a:rPr lang="ru-RU" sz="2000" b="1" dirty="0" smtClean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акции: </a:t>
            </a:r>
            <a:endParaRPr lang="ru-RU" sz="2000" b="1" dirty="0">
              <a:solidFill>
                <a:schemeClr val="accent1">
                  <a:lumMod val="2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>
              <a:buFontTx/>
              <a:buChar char="•"/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Привлечение внимания подрастающего поколения к проблемам охраны окружающей среды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Calibri" pitchFamily="34" charset="0"/>
                <a:cs typeface="Calibri" pitchFamily="34" charset="0"/>
              </a:rPr>
              <a:t>.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26" name="Rectangle 30"/>
          <p:cNvSpPr>
            <a:spLocks noChangeArrowheads="1"/>
          </p:cNvSpPr>
          <p:nvPr/>
        </p:nvSpPr>
        <p:spPr bwMode="auto">
          <a:xfrm>
            <a:off x="928662" y="1571612"/>
            <a:ext cx="7532713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 акции: </a:t>
            </a:r>
            <a:endParaRPr lang="ru-RU" sz="2000" b="1" dirty="0">
              <a:solidFill>
                <a:schemeClr val="accent1">
                  <a:lumMod val="2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FontTx/>
              <a:buChar char="-"/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Формировать экологическую культуру у детей дошкольного возраста;</a:t>
            </a:r>
          </a:p>
          <a:p>
            <a:pPr>
              <a:buFontTx/>
              <a:buChar char="-"/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Воспитывать у детей бережное отношение к природе;</a:t>
            </a:r>
          </a:p>
          <a:p>
            <a:pPr>
              <a:buFontTx/>
              <a:buChar char="-"/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Вовлекать детей и родителей в активную творческую деятельность ДОО.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defRPr/>
            </a:pPr>
            <a:endParaRPr lang="ru-RU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IMG_4013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286380" y="3143248"/>
            <a:ext cx="2928958" cy="35135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600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4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0" grpId="0"/>
      <p:bldP spid="4125" grpId="0"/>
      <p:bldP spid="41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8"/>
          <p:cNvSpPr>
            <a:spLocks noChangeArrowheads="1"/>
          </p:cNvSpPr>
          <p:nvPr/>
        </p:nvSpPr>
        <p:spPr bwMode="auto">
          <a:xfrm>
            <a:off x="2916238" y="3068638"/>
            <a:ext cx="38163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00" name="Rectangle 25"/>
          <p:cNvSpPr>
            <a:spLocks noChangeArrowheads="1"/>
          </p:cNvSpPr>
          <p:nvPr/>
        </p:nvSpPr>
        <p:spPr bwMode="auto">
          <a:xfrm>
            <a:off x="684213" y="3860800"/>
            <a:ext cx="3241675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02" name="Rectangle 27"/>
          <p:cNvSpPr>
            <a:spLocks noChangeArrowheads="1"/>
          </p:cNvSpPr>
          <p:nvPr/>
        </p:nvSpPr>
        <p:spPr bwMode="auto">
          <a:xfrm>
            <a:off x="4859338" y="4581525"/>
            <a:ext cx="3744912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3" name="Рисунок 12" descr="IMG_3984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00034" y="571480"/>
            <a:ext cx="8080308" cy="57864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6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8"/>
          <p:cNvSpPr>
            <a:spLocks noChangeArrowheads="1"/>
          </p:cNvSpPr>
          <p:nvPr/>
        </p:nvSpPr>
        <p:spPr bwMode="auto">
          <a:xfrm>
            <a:off x="2916238" y="3068638"/>
            <a:ext cx="38163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00" name="Rectangle 25"/>
          <p:cNvSpPr>
            <a:spLocks noChangeArrowheads="1"/>
          </p:cNvSpPr>
          <p:nvPr/>
        </p:nvSpPr>
        <p:spPr bwMode="auto">
          <a:xfrm>
            <a:off x="684213" y="3860800"/>
            <a:ext cx="3241675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02" name="Rectangle 27"/>
          <p:cNvSpPr>
            <a:spLocks noChangeArrowheads="1"/>
          </p:cNvSpPr>
          <p:nvPr/>
        </p:nvSpPr>
        <p:spPr bwMode="auto">
          <a:xfrm>
            <a:off x="4859338" y="4581525"/>
            <a:ext cx="3744912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5" name="Рисунок 4" descr="IMG_3990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998095" y="326046"/>
            <a:ext cx="7360119" cy="6031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6000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8"/>
          <p:cNvSpPr>
            <a:spLocks noChangeArrowheads="1"/>
          </p:cNvSpPr>
          <p:nvPr/>
        </p:nvSpPr>
        <p:spPr bwMode="auto">
          <a:xfrm>
            <a:off x="2916238" y="3068638"/>
            <a:ext cx="38163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00" name="Rectangle 25"/>
          <p:cNvSpPr>
            <a:spLocks noChangeArrowheads="1"/>
          </p:cNvSpPr>
          <p:nvPr/>
        </p:nvSpPr>
        <p:spPr bwMode="auto">
          <a:xfrm>
            <a:off x="684213" y="3860800"/>
            <a:ext cx="3241675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02" name="Rectangle 27"/>
          <p:cNvSpPr>
            <a:spLocks noChangeArrowheads="1"/>
          </p:cNvSpPr>
          <p:nvPr/>
        </p:nvSpPr>
        <p:spPr bwMode="auto">
          <a:xfrm>
            <a:off x="4859338" y="4581525"/>
            <a:ext cx="3744912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5" name="Рисунок 4" descr="IMG_3998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14282" y="214290"/>
            <a:ext cx="5214974" cy="34766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3999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286380" y="1643050"/>
            <a:ext cx="3597350" cy="5214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6000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4"/>
          <p:cNvSpPr txBox="1">
            <a:spLocks noChangeArrowheads="1"/>
          </p:cNvSpPr>
          <p:nvPr/>
        </p:nvSpPr>
        <p:spPr bwMode="auto">
          <a:xfrm>
            <a:off x="1476375" y="3357563"/>
            <a:ext cx="50403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11268" name="Text Box 17"/>
          <p:cNvSpPr txBox="1">
            <a:spLocks noChangeArrowheads="1"/>
          </p:cNvSpPr>
          <p:nvPr/>
        </p:nvSpPr>
        <p:spPr bwMode="auto">
          <a:xfrm>
            <a:off x="1692275" y="3429000"/>
            <a:ext cx="5111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6170" name="AutoShape 26"/>
          <p:cNvSpPr>
            <a:spLocks noChangeArrowheads="1"/>
          </p:cNvSpPr>
          <p:nvPr/>
        </p:nvSpPr>
        <p:spPr bwMode="auto">
          <a:xfrm>
            <a:off x="2071670" y="0"/>
            <a:ext cx="5113337" cy="2014538"/>
          </a:xfrm>
          <a:prstGeom prst="cloudCallout">
            <a:avLst>
              <a:gd name="adj1" fmla="val 17546"/>
              <a:gd name="adj2" fmla="val -7917"/>
            </a:avLst>
          </a:prstGeom>
          <a:solidFill>
            <a:schemeClr val="accent1">
              <a:lumMod val="7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0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за стол среди берез                                              Под открытым небом?                                                Угощает он в мороз                                                     Птиц зерном и хлебом</a:t>
            </a:r>
            <a:r>
              <a:rPr lang="ru-RU" dirty="0">
                <a:solidFill>
                  <a:schemeClr val="accent1">
                    <a:lumMod val="25000"/>
                  </a:schemeClr>
                </a:solidFill>
                <a:latin typeface="Arial Black" pitchFamily="34" charset="0"/>
              </a:rPr>
              <a:t>.</a:t>
            </a:r>
          </a:p>
        </p:txBody>
      </p:sp>
      <p:pic>
        <p:nvPicPr>
          <p:cNvPr id="11" name="Рисунок 10" descr="IMG_4007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428728" y="2000240"/>
            <a:ext cx="6643734" cy="4429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6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728" y="214290"/>
            <a:ext cx="69294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Развешивать кормушки нужно подальше от пешеходных дорожек. Там, где никто не будет мешать птицам …</a:t>
            </a:r>
          </a:p>
        </p:txBody>
      </p:sp>
      <p:pic>
        <p:nvPicPr>
          <p:cNvPr id="4" name="Рисунок 3" descr="IMG_4008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357290" y="992994"/>
            <a:ext cx="6572296" cy="558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6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604" y="214290"/>
            <a:ext cx="6264275" cy="113877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Каждый день мы добавляли 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кормушки разный корм:</a:t>
            </a:r>
          </a:p>
          <a:p>
            <a:pPr algn="ctr">
              <a:buFontTx/>
              <a:buChar char="-"/>
              <a:defRPr/>
            </a:pPr>
            <a:r>
              <a:rPr lang="ru-RU" sz="2000" b="1" dirty="0" smtClean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пшено, овёс, рис, </a:t>
            </a:r>
            <a:r>
              <a:rPr lang="ru-RU" sz="20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семечки </a:t>
            </a:r>
            <a:r>
              <a:rPr lang="ru-RU" sz="2000" b="1" dirty="0" smtClean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подсолнуха, </a:t>
            </a:r>
            <a:r>
              <a:rPr lang="ru-RU" sz="20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сало</a:t>
            </a:r>
          </a:p>
        </p:txBody>
      </p:sp>
      <p:pic>
        <p:nvPicPr>
          <p:cNvPr id="6" name="Рисунок 5" descr="12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00034" y="1357298"/>
            <a:ext cx="3714776" cy="4953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13-2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000628" y="1285860"/>
            <a:ext cx="3071816" cy="4095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7" name="Picture 8" descr="Картинка 298 из 393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-1894482">
            <a:off x="6539946" y="4556719"/>
            <a:ext cx="2195513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6000">
    <p:plu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8"/>
          <p:cNvSpPr>
            <a:spLocks noChangeArrowheads="1"/>
          </p:cNvSpPr>
          <p:nvPr/>
        </p:nvSpPr>
        <p:spPr bwMode="auto">
          <a:xfrm>
            <a:off x="2916238" y="3068638"/>
            <a:ext cx="38163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00" name="Rectangle 25"/>
          <p:cNvSpPr>
            <a:spLocks noChangeArrowheads="1"/>
          </p:cNvSpPr>
          <p:nvPr/>
        </p:nvSpPr>
        <p:spPr bwMode="auto">
          <a:xfrm>
            <a:off x="684213" y="3860800"/>
            <a:ext cx="3241675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02" name="Rectangle 27"/>
          <p:cNvSpPr>
            <a:spLocks noChangeArrowheads="1"/>
          </p:cNvSpPr>
          <p:nvPr/>
        </p:nvSpPr>
        <p:spPr bwMode="auto">
          <a:xfrm>
            <a:off x="4859338" y="4581525"/>
            <a:ext cx="3744912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6" name="Рисунок 5" descr="12-6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42910" y="357166"/>
            <a:ext cx="8096275" cy="6072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6000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2088</TotalTime>
  <Words>163</Words>
  <Application>Microsoft Office PowerPoint</Application>
  <PresentationFormat>Экран (4:3)</PresentationFormat>
  <Paragraphs>27</Paragraphs>
  <Slides>13</Slides>
  <Notes>1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Оформление по умолчанию</vt:lpstr>
      <vt:lpstr>Экологическая акция «Кормушка для птиц»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>Организация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Метод2</cp:lastModifiedBy>
  <cp:revision>82</cp:revision>
  <dcterms:created xsi:type="dcterms:W3CDTF">2011-02-17T14:29:17Z</dcterms:created>
  <dcterms:modified xsi:type="dcterms:W3CDTF">2019-11-14T06:54:03Z</dcterms:modified>
</cp:coreProperties>
</file>