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70D63-3092-47A4-B1F4-907AF5F4B2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B2DD8-B23E-4015-9E78-4BAFB230F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18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2DD8-B23E-4015-9E78-4BAFB230F6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96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Визитная карточка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996952"/>
            <a:ext cx="5112568" cy="203224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dirty="0" err="1" smtClean="0">
                <a:cs typeface="Aharoni" pitchFamily="2" charset="-79"/>
              </a:rPr>
              <a:t>Ермушевой</a:t>
            </a:r>
            <a:r>
              <a:rPr lang="ru-RU" sz="2800" dirty="0" smtClean="0">
                <a:cs typeface="Aharoni" pitchFamily="2" charset="-79"/>
              </a:rPr>
              <a:t> Ирины Валерьевны, воспитателя МБДОУ «Большеигнатовский детский сад комбинированного вида»</a:t>
            </a:r>
            <a:endParaRPr lang="ru-RU" sz="2800" dirty="0">
              <a:cs typeface="Aharoni" pitchFamily="2" charset="-79"/>
            </a:endParaRPr>
          </a:p>
          <a:p>
            <a:pPr algn="l"/>
            <a:r>
              <a:rPr lang="ru-RU" sz="2400" dirty="0" smtClean="0">
                <a:cs typeface="Aharoni" pitchFamily="2" charset="-79"/>
              </a:rPr>
              <a:t>К декаднику педагогического мастерства педагогов дошкольных образовательных  учреждений   Большеигнатовского  муниципального </a:t>
            </a:r>
            <a:r>
              <a:rPr lang="ru-RU" sz="2400" dirty="0" smtClean="0"/>
              <a:t>района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0"/>
            <a:ext cx="7125113" cy="928695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Большеигнатовский</a:t>
            </a:r>
            <a:r>
              <a:rPr lang="ru-RU" sz="2400" dirty="0" smtClean="0"/>
              <a:t> </a:t>
            </a:r>
            <a:r>
              <a:rPr lang="ru-RU" sz="2400" dirty="0" smtClean="0"/>
              <a:t>детский </a:t>
            </a:r>
            <a:r>
              <a:rPr lang="ru-RU" sz="2400" dirty="0" smtClean="0"/>
              <a:t>сад </a:t>
            </a:r>
            <a:br>
              <a:rPr lang="ru-RU" sz="2400" dirty="0" smtClean="0"/>
            </a:br>
            <a:r>
              <a:rPr lang="ru-RU" sz="2400" dirty="0" smtClean="0"/>
              <a:t>Мои первые малыши</a:t>
            </a:r>
            <a:endParaRPr lang="ru-RU" sz="24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500989" cy="504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574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125113" cy="3960440"/>
          </a:xfrm>
        </p:spPr>
        <p:txBody>
          <a:bodyPr/>
          <a:lstStyle/>
          <a:p>
            <a:pPr algn="just"/>
            <a:r>
              <a:rPr lang="ru-RU" sz="1800" dirty="0" smtClean="0"/>
              <a:t>    </a:t>
            </a:r>
            <a:r>
              <a:rPr lang="ru-RU" sz="2400" dirty="0" smtClean="0"/>
              <a:t>Воспитатель для меня- это не просто профессия, это состояние моей души. Выбранная мною профессия, заставляет меня всё время двигаться вперёд, искать и находить что-то новое, развивать свои творческие способности, даёт возможность окунуться в атмосферу счастливого Детства.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546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akhova_va.shat-dou4.edumsko.ru/uploads/6000/21621/persona/portfolio/lk.jpg?14736966402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5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74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2660650" cy="792087"/>
          </a:xfrm>
        </p:spPr>
        <p:txBody>
          <a:bodyPr/>
          <a:lstStyle/>
          <a:p>
            <a:pPr algn="ctr"/>
            <a:r>
              <a:rPr lang="ru-RU" dirty="0" smtClean="0"/>
              <a:t>Мой девиз: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631949"/>
            <a:ext cx="2643206" cy="3011497"/>
          </a:xfrm>
        </p:spPr>
        <p:txBody>
          <a:bodyPr>
            <a:normAutofit fontScale="85000" lnSpcReduction="10000"/>
          </a:bodyPr>
          <a:lstStyle/>
          <a:p>
            <a:r>
              <a:rPr lang="ru-RU" sz="3200" i="1" dirty="0" smtClean="0">
                <a:latin typeface="Arial Narrow" pitchFamily="34" charset="0"/>
              </a:rPr>
              <a:t>Пришла в детский сад – улыбнись на пороге, все что отдашь, получишь обратно в итоге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836712"/>
            <a:ext cx="521497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75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1" y="142853"/>
            <a:ext cx="5000660" cy="857256"/>
          </a:xfrm>
        </p:spPr>
        <p:txBody>
          <a:bodyPr/>
          <a:lstStyle/>
          <a:p>
            <a:pPr algn="ctr"/>
            <a:r>
              <a:rPr lang="ru-RU" dirty="0" smtClean="0"/>
              <a:t>Моё хобби.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785794"/>
            <a:ext cx="2449342" cy="323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512168" cy="442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53988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Ирина фото\IMG_20170228_182706.jpg"/>
          <p:cNvPicPr>
            <a:picLocks noChangeAspect="1" noChangeArrowheads="1"/>
          </p:cNvPicPr>
          <p:nvPr/>
        </p:nvPicPr>
        <p:blipFill>
          <a:blip r:embed="rId5" cstate="print"/>
          <a:srcRect l="11402" t="17708" r="10611" b="13541"/>
          <a:stretch>
            <a:fillRect/>
          </a:stretch>
        </p:blipFill>
        <p:spPr bwMode="auto">
          <a:xfrm>
            <a:off x="3786182" y="4071942"/>
            <a:ext cx="3218226" cy="2571744"/>
          </a:xfrm>
          <a:prstGeom prst="rect">
            <a:avLst/>
          </a:prstGeom>
          <a:noFill/>
        </p:spPr>
      </p:pic>
      <p:pic>
        <p:nvPicPr>
          <p:cNvPr id="1027" name="Picture 3" descr="F:\Ирина фото\IMG_20170228_182802.jpg"/>
          <p:cNvPicPr>
            <a:picLocks noChangeAspect="1" noChangeArrowheads="1"/>
          </p:cNvPicPr>
          <p:nvPr/>
        </p:nvPicPr>
        <p:blipFill>
          <a:blip r:embed="rId6" cstate="print"/>
          <a:srcRect l="5279" t="15625" r="8787" b="6250"/>
          <a:stretch>
            <a:fillRect/>
          </a:stretch>
        </p:blipFill>
        <p:spPr bwMode="auto">
          <a:xfrm>
            <a:off x="4572000" y="1214422"/>
            <a:ext cx="2808942" cy="214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86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700808"/>
            <a:ext cx="3352800" cy="1837920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/>
              <a:t>Ермушева</a:t>
            </a:r>
            <a:r>
              <a:rPr lang="ru-RU" sz="4400" dirty="0" smtClean="0"/>
              <a:t> Ирина Валерье</a:t>
            </a:r>
            <a:r>
              <a:rPr lang="ru-RU" sz="4400" b="1" dirty="0" smtClean="0"/>
              <a:t>в</a:t>
            </a:r>
            <a:r>
              <a:rPr lang="ru-RU" sz="4400" dirty="0" smtClean="0"/>
              <a:t>на</a:t>
            </a:r>
            <a:endParaRPr lang="ru-RU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1478554"/>
            <a:ext cx="3857652" cy="33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8596" y="1556792"/>
            <a:ext cx="3786214" cy="20882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3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96752"/>
            <a:ext cx="5148064" cy="19442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Дошкольный возраст</a:t>
            </a:r>
            <a:endParaRPr lang="ru-RU" sz="5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1" b="8771"/>
          <a:stretch>
            <a:fillRect/>
          </a:stretch>
        </p:blipFill>
        <p:spPr bwMode="auto">
          <a:xfrm>
            <a:off x="611560" y="1124744"/>
            <a:ext cx="331109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44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224136"/>
          </a:xfrm>
        </p:spPr>
        <p:txBody>
          <a:bodyPr/>
          <a:lstStyle/>
          <a:p>
            <a:pPr algn="ctr"/>
            <a:r>
              <a:rPr lang="ru-RU" b="1" dirty="0" smtClean="0"/>
              <a:t>Первый раз в 1 класс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дим\Desktop\Школа фото\image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7810210" cy="4800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91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Школьные годы</a:t>
            </a:r>
            <a:endParaRPr lang="ru-RU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4" y="1844824"/>
            <a:ext cx="4334615" cy="38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57364"/>
            <a:ext cx="4330580" cy="379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62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Последний звонок</a:t>
            </a:r>
            <a:br>
              <a:rPr lang="ru-RU" dirty="0" smtClean="0"/>
            </a:br>
            <a:r>
              <a:rPr lang="ru-RU" dirty="0" smtClean="0"/>
              <a:t>1995год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14488"/>
            <a:ext cx="7587219" cy="48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41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57167"/>
            <a:ext cx="7125113" cy="857256"/>
          </a:xfrm>
        </p:spPr>
        <p:txBody>
          <a:bodyPr/>
          <a:lstStyle/>
          <a:p>
            <a:pPr algn="ctr"/>
            <a:r>
              <a:rPr lang="ru-RU" dirty="0" smtClean="0"/>
              <a:t>Выпускной вечер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8170077" cy="510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08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125113" cy="1071547"/>
          </a:xfrm>
        </p:spPr>
        <p:txBody>
          <a:bodyPr/>
          <a:lstStyle/>
          <a:p>
            <a:pPr algn="ctr"/>
            <a:r>
              <a:rPr lang="ru-RU" sz="2400" dirty="0" smtClean="0"/>
              <a:t>Первый курс </a:t>
            </a:r>
            <a:br>
              <a:rPr lang="ru-RU" sz="2400" dirty="0" smtClean="0"/>
            </a:br>
            <a:r>
              <a:rPr lang="ru-RU" sz="2400" dirty="0" smtClean="0"/>
              <a:t>МГПИ им. </a:t>
            </a:r>
            <a:r>
              <a:rPr lang="ru-RU" sz="2400" dirty="0" err="1" smtClean="0"/>
              <a:t>М.Е.Евсевьева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Факультет дошкольного воспитания</a:t>
            </a:r>
            <a:endParaRPr lang="ru-RU" sz="28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7840773" cy="552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46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Первые шаги в трудовой деятельности </a:t>
            </a:r>
            <a:br>
              <a:rPr lang="ru-RU" sz="2400" dirty="0" smtClean="0"/>
            </a:br>
            <a:r>
              <a:rPr lang="ru-RU" sz="2400" dirty="0" smtClean="0"/>
              <a:t>Спасская средняя школа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Здесь прожито и понято не мало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8" y="1857364"/>
            <a:ext cx="3142488" cy="576262"/>
          </a:xfrm>
        </p:spPr>
        <p:txBody>
          <a:bodyPr/>
          <a:lstStyle/>
          <a:p>
            <a:pPr algn="ctr"/>
            <a:r>
              <a:rPr lang="ru-RU" sz="1800" dirty="0" smtClean="0"/>
              <a:t>Дружный</a:t>
            </a:r>
            <a:r>
              <a:rPr lang="ru-RU" sz="1600" dirty="0" smtClean="0"/>
              <a:t> </a:t>
            </a:r>
            <a:r>
              <a:rPr lang="ru-RU" sz="1800" dirty="0" smtClean="0"/>
              <a:t>и понимающий коллектив</a:t>
            </a:r>
            <a:endParaRPr lang="ru-RU" sz="1800" dirty="0"/>
          </a:p>
        </p:txBody>
      </p:sp>
      <p:pic>
        <p:nvPicPr>
          <p:cNvPr id="2050" name="Picture 2" descr="C:\Users\Вадим\Desktop\Школа фото\image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3971929" cy="3542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дим\Desktop\Школа фото\image (1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66" t="12963"/>
          <a:stretch>
            <a:fillRect/>
          </a:stretch>
        </p:blipFill>
        <p:spPr bwMode="auto">
          <a:xfrm>
            <a:off x="4500562" y="2500306"/>
            <a:ext cx="4331141" cy="3571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5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116</TotalTime>
  <Words>132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Визитная карточка</vt:lpstr>
      <vt:lpstr>Ермушева Ирина Валерьевна</vt:lpstr>
      <vt:lpstr>Дошкольный возраст</vt:lpstr>
      <vt:lpstr>Первый раз в 1 класс</vt:lpstr>
      <vt:lpstr>Школьные годы</vt:lpstr>
      <vt:lpstr>Последний звонок 1995год</vt:lpstr>
      <vt:lpstr>Выпускной вечер</vt:lpstr>
      <vt:lpstr>Первый курс  МГПИ им. М.Е.Евсевьева Факультет дошкольного воспитания</vt:lpstr>
      <vt:lpstr>Первые шаги в трудовой деятельности  Спасская средняя школа</vt:lpstr>
      <vt:lpstr> Большеигнатовский детский сад  Мои первые малыши</vt:lpstr>
      <vt:lpstr>    Воспитатель для меня- это не просто профессия, это состояние моей души. Выбранная мною профессия, заставляет меня всё время двигаться вперёд, искать и находить что-то новое, развивать свои творческие способности, даёт возможность окунуться в атмосферу счастливого Детства.</vt:lpstr>
      <vt:lpstr>Слайд 12</vt:lpstr>
      <vt:lpstr>Мой девиз:</vt:lpstr>
      <vt:lpstr>Моё хобби.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Вадим</dc:creator>
  <cp:lastModifiedBy>ДетскийСад</cp:lastModifiedBy>
  <cp:revision>30</cp:revision>
  <dcterms:created xsi:type="dcterms:W3CDTF">2017-03-03T06:42:32Z</dcterms:created>
  <dcterms:modified xsi:type="dcterms:W3CDTF">2017-03-06T11:06:57Z</dcterms:modified>
</cp:coreProperties>
</file>