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14" autoAdjust="0"/>
  </p:normalViewPr>
  <p:slideViewPr>
    <p:cSldViewPr snapToGrid="0">
      <p:cViewPr>
        <p:scale>
          <a:sx n="77" d="100"/>
          <a:sy n="77" d="100"/>
        </p:scale>
        <p:origin x="-438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7FDBA-70AC-400A-B323-A3195BFF6289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44AFC-3F37-4024-A7C8-7D555589D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1091409"/>
            <a:ext cx="7879080" cy="1042192"/>
          </a:xfrm>
        </p:spPr>
        <p:txBody>
          <a:bodyPr anchor="b"/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2926080"/>
            <a:ext cx="7879080" cy="32918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30502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0914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9209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780" y="365125"/>
            <a:ext cx="885444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1244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197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488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ln w="28575">
                  <a:solidFill>
                    <a:schemeClr val="accent5"/>
                  </a:solidFill>
                  <a:prstDash val="solid"/>
                </a:ln>
                <a:gradFill>
                  <a:gsLst>
                    <a:gs pos="40000">
                      <a:schemeClr val="accent5">
                        <a:lumMod val="60000"/>
                        <a:lumOff val="40000"/>
                      </a:schemeClr>
                    </a:gs>
                    <a:gs pos="49000">
                      <a:schemeClr val="accent1">
                        <a:lumMod val="45000"/>
                        <a:lumOff val="55000"/>
                      </a:schemeClr>
                    </a:gs>
                    <a:gs pos="58000">
                      <a:schemeClr val="accent1">
                        <a:lumMod val="45000"/>
                        <a:lumOff val="55000"/>
                      </a:schemeClr>
                    </a:gs>
                    <a:gs pos="92000">
                      <a:schemeClr val="accent5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День Победы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3291" y="2913723"/>
            <a:ext cx="8911281" cy="329184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Подготовили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воспитатели старшей группы № 1: </a:t>
            </a:r>
            <a:endParaRPr lang="ru-RU" sz="3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Буланова М.А. </a:t>
            </a:r>
            <a:r>
              <a:rPr lang="ru-RU" sz="3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Шленкина</a:t>
            </a:r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С.К.</a:t>
            </a:r>
          </a:p>
        </p:txBody>
      </p:sp>
    </p:spTree>
    <p:extLst>
      <p:ext uri="{BB962C8B-B14F-4D97-AF65-F5344CB8AC3E}">
        <p14:creationId xmlns:p14="http://schemas.microsoft.com/office/powerpoint/2010/main" val="78819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4800" b="1" dirty="0">
                <a:ln w="28575">
                  <a:solidFill>
                    <a:schemeClr val="accent5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Великий праздник-День победы!</a:t>
            </a:r>
          </a:p>
        </p:txBody>
      </p:sp>
      <p:pic>
        <p:nvPicPr>
          <p:cNvPr id="5" name="Содержимое 4" descr="SJsC0-CcS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7248" y="1825625"/>
            <a:ext cx="326350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itisaqzR6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31248" y="1825625"/>
            <a:ext cx="326350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3572224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За Победу, за мир спасибо.</a:t>
            </a:r>
          </a:p>
        </p:txBody>
      </p:sp>
      <p:pic>
        <p:nvPicPr>
          <p:cNvPr id="6" name="Содержимое 5" descr="46oE6vhaIy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64035" y="1902612"/>
            <a:ext cx="2934551" cy="39127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fiai3StiQh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842" y="1934213"/>
            <a:ext cx="2559351" cy="3920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 descr="изображение_viber_2020-04-30_17-34-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6230" y="1884557"/>
            <a:ext cx="2731536" cy="40478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3442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Подвиг Ваш бессмертен!</a:t>
            </a:r>
          </a:p>
        </p:txBody>
      </p:sp>
      <p:pic>
        <p:nvPicPr>
          <p:cNvPr id="4" name="Содержимое 3" descr="HLcS8qbECvc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687286"/>
            <a:ext cx="5660571" cy="4257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_GVp4ymAiB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31248" y="1600200"/>
            <a:ext cx="4287866" cy="4576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Мы помним! Мы гордимся!</a:t>
            </a:r>
          </a:p>
        </p:txBody>
      </p:sp>
      <p:pic>
        <p:nvPicPr>
          <p:cNvPr id="8" name="Содержимое 7" descr="изображение_viber_2020-04-30_17-48-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05186" y="1611086"/>
            <a:ext cx="3281214" cy="4565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Содержимое 8" descr="изображение_viber_2020-04-30_18-13-0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629" y="1643743"/>
            <a:ext cx="3379185" cy="45332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C000"/>
                </a:solidFill>
              </a:rPr>
              <a:t>Пока мы помним прошлое, у нас есть будущее!</a:t>
            </a:r>
          </a:p>
        </p:txBody>
      </p:sp>
      <p:pic>
        <p:nvPicPr>
          <p:cNvPr id="7" name="Содержимое 6" descr="936amWngMe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9934" y="1705881"/>
            <a:ext cx="3960637" cy="4498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Содержимое 7" descr="LHsT1lAaur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20361" y="1654628"/>
            <a:ext cx="3806439" cy="4489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Содержимое 12" descr="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882" y="326731"/>
            <a:ext cx="11222896" cy="6098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2">
      <a:dk1>
        <a:srgbClr val="FFFFFF"/>
      </a:dk1>
      <a:lt1>
        <a:srgbClr val="E2EFD9"/>
      </a:lt1>
      <a:dk2>
        <a:srgbClr val="C5E0B3"/>
      </a:dk2>
      <a:lt2>
        <a:srgbClr val="A8D08D"/>
      </a:lt2>
      <a:accent1>
        <a:srgbClr val="FFFFFF"/>
      </a:accent1>
      <a:accent2>
        <a:srgbClr val="D8D8D8"/>
      </a:accent2>
      <a:accent3>
        <a:srgbClr val="A5A5A5"/>
      </a:accent3>
      <a:accent4>
        <a:srgbClr val="FFC000"/>
      </a:accent4>
      <a:accent5>
        <a:srgbClr val="ED7D31"/>
      </a:accent5>
      <a:accent6>
        <a:srgbClr val="70AD47"/>
      </a:accent6>
      <a:hlink>
        <a:srgbClr val="A4CD88"/>
      </a:hlink>
      <a:folHlink>
        <a:srgbClr val="FFFFFF"/>
      </a:folHlink>
    </a:clrScheme>
    <a:fontScheme name="Другая 4">
      <a:majorFont>
        <a:latin typeface="CyrillicHover"/>
        <a:ea typeface=""/>
        <a:cs typeface=""/>
      </a:majorFont>
      <a:minorFont>
        <a:latin typeface="Calibri"/>
        <a:ea typeface=""/>
        <a:cs typeface=""/>
      </a:minorFont>
    </a:fontScheme>
    <a:fmtScheme name="Дымчатое стекло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46</Words>
  <Application>Microsoft Office PowerPoint</Application>
  <PresentationFormat>Произвольный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Победы</vt:lpstr>
      <vt:lpstr>Великий праздник-День победы!</vt:lpstr>
      <vt:lpstr>За Победу, за мир спасибо.</vt:lpstr>
      <vt:lpstr>Подвиг Ваш бессмертен!</vt:lpstr>
      <vt:lpstr>Мы помним! Мы гордимся!</vt:lpstr>
      <vt:lpstr>Пока мы помним прошлое, у нас есть будущее!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Лапина</dc:creator>
  <cp:lastModifiedBy>user</cp:lastModifiedBy>
  <cp:revision>27</cp:revision>
  <dcterms:created xsi:type="dcterms:W3CDTF">2019-04-26T06:59:38Z</dcterms:created>
  <dcterms:modified xsi:type="dcterms:W3CDTF">2020-05-07T09:24:49Z</dcterms:modified>
</cp:coreProperties>
</file>