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82" r:id="rId5"/>
    <p:sldId id="263" r:id="rId6"/>
    <p:sldId id="262" r:id="rId7"/>
    <p:sldId id="275" r:id="rId8"/>
    <p:sldId id="274" r:id="rId9"/>
    <p:sldId id="259" r:id="rId10"/>
    <p:sldId id="261" r:id="rId11"/>
    <p:sldId id="265" r:id="rId12"/>
    <p:sldId id="268" r:id="rId13"/>
    <p:sldId id="269" r:id="rId14"/>
    <p:sldId id="272" r:id="rId15"/>
    <p:sldId id="271" r:id="rId16"/>
    <p:sldId id="270" r:id="rId17"/>
    <p:sldId id="273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785" autoAdjust="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2D69-3DE7-4A94-8884-3BCA8B4CE5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A199-8717-48C8-BB03-168C375C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2A70A-0EE9-4F84-A79D-1E98EC2B67C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BEF5-21D6-4B94-BB6C-1EEE7B9F5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 </a:t>
            </a:r>
            <a:r>
              <a:rPr lang="ru-RU" sz="1400" dirty="0" smtClean="0"/>
              <a:t>Здравствуйте,</a:t>
            </a:r>
            <a:r>
              <a:rPr lang="ru-RU" sz="1400" baseline="0" dirty="0" smtClean="0"/>
              <a:t> дорогие ребята! Поговорим сегодня о чистоте, о нашей с вами гигиене. Как вы думаете, связаны ли чистота и здоровье?</a:t>
            </a:r>
          </a:p>
          <a:p>
            <a:r>
              <a:rPr lang="ru-RU" sz="1400" baseline="0" dirty="0" smtClean="0"/>
              <a:t>Правильно! Связаны. Недаром говориться: «Чистота – залог здоровья!».</a:t>
            </a:r>
          </a:p>
          <a:p>
            <a:r>
              <a:rPr lang="ru-RU" sz="1400" baseline="0" dirty="0" smtClean="0"/>
              <a:t>Это означает, что, если человек чист и опрятен, вокруг него царит чистота, - он соблюдает одно из важных жизненных правил, позволяющих быть здоровым – это правила личной гигиены.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Третье правило гигиены. </a:t>
            </a:r>
          </a:p>
          <a:p>
            <a:pPr algn="just"/>
            <a:r>
              <a:rPr lang="ru-RU" dirty="0" smtClean="0"/>
              <a:t>Мы чистим,</a:t>
            </a:r>
            <a:r>
              <a:rPr lang="ru-RU" baseline="0" dirty="0" smtClean="0"/>
              <a:t> чистим зубы</a:t>
            </a:r>
          </a:p>
          <a:p>
            <a:pPr algn="just"/>
            <a:r>
              <a:rPr lang="ru-RU" baseline="0" dirty="0" smtClean="0"/>
              <a:t>И весело живем.</a:t>
            </a:r>
          </a:p>
          <a:p>
            <a:pPr algn="just"/>
            <a:r>
              <a:rPr lang="ru-RU" baseline="0" dirty="0" smtClean="0"/>
              <a:t>А тем, кто их не чистит,</a:t>
            </a:r>
          </a:p>
          <a:p>
            <a:pPr algn="just"/>
            <a:r>
              <a:rPr lang="ru-RU" baseline="0" dirty="0" smtClean="0"/>
              <a:t>Мы песенку поем:</a:t>
            </a:r>
          </a:p>
          <a:p>
            <a:pPr algn="just">
              <a:buFontTx/>
              <a:buChar char="-"/>
            </a:pPr>
            <a:r>
              <a:rPr lang="ru-RU" baseline="0" dirty="0" smtClean="0"/>
              <a:t>Эй, давай не зевай,</a:t>
            </a:r>
          </a:p>
          <a:p>
            <a:pPr algn="just">
              <a:buFontTx/>
              <a:buNone/>
            </a:pPr>
            <a:r>
              <a:rPr lang="ru-RU" baseline="0" dirty="0" smtClean="0"/>
              <a:t>О зубах не забывай,</a:t>
            </a:r>
          </a:p>
          <a:p>
            <a:pPr algn="just">
              <a:buFontTx/>
              <a:buNone/>
            </a:pPr>
            <a:r>
              <a:rPr lang="ru-RU" baseline="0" dirty="0" smtClean="0"/>
              <a:t>Снизу вверх, сверху вниз</a:t>
            </a:r>
          </a:p>
          <a:p>
            <a:pPr algn="just">
              <a:buFontTx/>
              <a:buNone/>
            </a:pPr>
            <a:r>
              <a:rPr lang="ru-RU" baseline="0" dirty="0" smtClean="0"/>
              <a:t>Чистить зубы не ленись.</a:t>
            </a:r>
            <a:endParaRPr lang="ru-RU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Тоже самое и с чисткой зубов. Наши зубы покрыты защитной эмалью. Она твердая, защищает зубы от повреждений.</a:t>
            </a:r>
            <a:r>
              <a:rPr lang="ru-RU" baseline="0" dirty="0" smtClean="0"/>
              <a:t> Но если о зубах не заботиться, или ухаживать за ними неправильно, эмаль портиться, в зубах появляются дырочки и зубы начинаю болеть.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5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Как</a:t>
            </a:r>
            <a:r>
              <a:rPr lang="ru-RU" b="1" baseline="0" dirty="0" smtClean="0"/>
              <a:t> же нужно ухаживать за зубами?</a:t>
            </a:r>
            <a:r>
              <a:rPr lang="ru-RU" b="0" baseline="0" dirty="0" smtClean="0"/>
              <a:t> (Ответы детей)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Вечером тебе обязательно нужно вычистить все остатки пищи, чтобы они не портились во рту. Но, всех бактерий вычистить сразу мы не можем, и за ночь из-за них может появиться неприятный запах. Поэтому, утром зубы тоже нужно почистить, чтобы смыть все, что накопилось за ночь.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Зубную пасту на щетку выдавливай размером не больше горошины.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Полощи рот после еды, особенно если ели сладкое.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Пользуйся только своей зубной щеткой и храпи ее в стаканчике щетиной вверх.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5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Добрая водичка!</a:t>
            </a:r>
          </a:p>
          <a:p>
            <a:pPr>
              <a:buNone/>
            </a:pPr>
            <a:r>
              <a:rPr lang="ru-RU" i="1" dirty="0" smtClean="0"/>
              <a:t>Помоги немножко:</a:t>
            </a:r>
          </a:p>
          <a:p>
            <a:pPr>
              <a:buNone/>
            </a:pPr>
            <a:r>
              <a:rPr lang="ru-RU" i="1" dirty="0" smtClean="0"/>
              <a:t>Вымой у ребяток грязные ладошки!</a:t>
            </a:r>
          </a:p>
          <a:p>
            <a:pPr>
              <a:buNone/>
            </a:pPr>
            <a:r>
              <a:rPr lang="ru-RU" i="1" dirty="0" smtClean="0"/>
              <a:t>Ты, кусочек мыла, мыль нас, не жалея,</a:t>
            </a:r>
          </a:p>
          <a:p>
            <a:pPr>
              <a:buNone/>
            </a:pPr>
            <a:r>
              <a:rPr lang="ru-RU" i="1" dirty="0" smtClean="0"/>
              <a:t>Станут наши ручки чище и белее!</a:t>
            </a:r>
          </a:p>
          <a:p>
            <a:pPr algn="just">
              <a:buNone/>
            </a:pPr>
            <a:r>
              <a:rPr lang="ru-RU" i="0" dirty="0" smtClean="0"/>
              <a:t>Следующее правило – «Моем руки».</a:t>
            </a:r>
          </a:p>
          <a:p>
            <a:pPr algn="just">
              <a:buNone/>
            </a:pPr>
            <a:r>
              <a:rPr lang="ru-RU" b="1" i="0" dirty="0" smtClean="0"/>
              <a:t>А для чего нам нужно мыть руки?</a:t>
            </a:r>
            <a:r>
              <a:rPr lang="ru-RU" b="0" i="0" dirty="0" smtClean="0"/>
              <a:t> (Ответы</a:t>
            </a:r>
            <a:r>
              <a:rPr lang="ru-RU" b="0" i="0" baseline="0" dirty="0" smtClean="0"/>
              <a:t> детей</a:t>
            </a:r>
            <a:r>
              <a:rPr lang="ru-RU" b="0" i="0" dirty="0" smtClean="0"/>
              <a:t>)</a:t>
            </a:r>
          </a:p>
          <a:p>
            <a:pPr algn="just">
              <a:buNone/>
            </a:pPr>
            <a:r>
              <a:rPr lang="ru-RU" b="0" i="0" dirty="0" smtClean="0"/>
              <a:t>На всех предметах, к которым мы прикасаемся в течение</a:t>
            </a:r>
            <a:r>
              <a:rPr lang="ru-RU" b="0" i="0" baseline="0" dirty="0" smtClean="0"/>
              <a:t> дня, находится очень много микробов, которые могут вызывать серьезные заболевания. Представьте, сколько людей прикасалось к поручням в общественном транспорте, кнопкам в лифте и деньгам немытыми руками. Мы можем проглотить их вместе с едой и заболеть.</a:t>
            </a:r>
          </a:p>
          <a:p>
            <a:pPr algn="just">
              <a:buNone/>
            </a:pPr>
            <a:r>
              <a:rPr lang="ru-RU" b="0" i="0" baseline="0" dirty="0" smtClean="0"/>
              <a:t>У животных, особенно живущих на улице, зачастую бывают болезни и кишечные паразиты. Когда мы гладим животное или играем с ним, то бактерии животных попадают на наши руки. Если не помыть руки, то дальше они попадают в рот и желудок.</a:t>
            </a:r>
          </a:p>
          <a:p>
            <a:pPr algn="just">
              <a:buNone/>
            </a:pPr>
            <a:r>
              <a:rPr lang="ru-RU" b="0" i="0" baseline="0" dirty="0" smtClean="0"/>
              <a:t>Многих заболеваний можно избежать, если всего лишь мыть руки несколько раз в день.</a:t>
            </a:r>
          </a:p>
          <a:p>
            <a:pPr algn="just">
              <a:buNone/>
            </a:pPr>
            <a:r>
              <a:rPr lang="ru-RU" b="1" i="0" baseline="0" dirty="0" smtClean="0"/>
              <a:t>Давайте вместе припомним все случаи, когда нужно мыть руки с мылом.</a:t>
            </a:r>
            <a:endParaRPr lang="ru-RU" b="1" i="0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5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Правильно! Когда приходим домой из детского сада, с прогулки, из магазина, поликлиники.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65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Руки нужно мыть перед едой.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7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Руки нужно хорошенько помыть с мылом после того, как вы поиграли с кошкой или собакой, и другими животными.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2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Не забывайте также мыть руки после туалета.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50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Давайте с вами научимся мыть руки правильно!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Закатайте рукава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Намочи руки и тщательно намыль их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Потри,</a:t>
            </a:r>
            <a:r>
              <a:rPr lang="ru-RU" b="0" baseline="0" dirty="0" smtClean="0"/>
              <a:t> ладошка об ладошку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Помой между пальчиками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Помыть тыльные стороны ладоней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пальчики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пальчики с внешней стороны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Не забываем про ноготки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запястья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Смываем мыло, вытираемся насухо!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2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Я думаю, никому из вас не нужно напоминать, что ваша одежда должна быть опрятной и чистой.</a:t>
            </a:r>
          </a:p>
          <a:p>
            <a:pPr algn="just"/>
            <a:r>
              <a:rPr lang="ru-RU" dirty="0" smtClean="0"/>
              <a:t>Еще</a:t>
            </a:r>
            <a:r>
              <a:rPr lang="ru-RU" baseline="0" dirty="0" smtClean="0"/>
              <a:t> одно правило – это следить за своим внешним видом. А что это значит?</a:t>
            </a:r>
          </a:p>
          <a:p>
            <a:pPr algn="just"/>
            <a:r>
              <a:rPr lang="ru-RU" baseline="0" dirty="0" smtClean="0"/>
              <a:t>Человек должен быть всегда опрятно одетым и аккуратно причесанным. Есть пословица: «По одежке встречают, по уму провожают.» Когда встречают человека в первый раз, прежде всего обращают внимание на его внешний вид, и если человек не следит за своей внешностью, первое мнение о нем сложится плохое. Будь внимательным к своим вещам, приучайтесь следить за чистотой и опрятностью своей одежды, обуви. </a:t>
            </a:r>
          </a:p>
          <a:p>
            <a:pPr>
              <a:buNone/>
            </a:pPr>
            <a:r>
              <a:rPr lang="ru-RU" i="1" dirty="0" smtClean="0"/>
              <a:t>Зеркало охнет:</a:t>
            </a:r>
          </a:p>
          <a:p>
            <a:pPr>
              <a:buFontTx/>
              <a:buChar char="-"/>
            </a:pPr>
            <a:r>
              <a:rPr lang="ru-RU" i="1" dirty="0" smtClean="0"/>
              <a:t>Где же гребенка?</a:t>
            </a:r>
          </a:p>
          <a:p>
            <a:pPr>
              <a:buNone/>
            </a:pPr>
            <a:r>
              <a:rPr lang="ru-RU" i="1" dirty="0" smtClean="0"/>
              <a:t>Что же она не причешет ребенка?</a:t>
            </a:r>
          </a:p>
          <a:p>
            <a:pPr>
              <a:buNone/>
            </a:pPr>
            <a:r>
              <a:rPr lang="ru-RU" i="1" dirty="0" smtClean="0"/>
              <a:t>Зеркало даже темнеет от страха,</a:t>
            </a:r>
          </a:p>
          <a:p>
            <a:pPr>
              <a:buNone/>
            </a:pPr>
            <a:r>
              <a:rPr lang="ru-RU" i="1" dirty="0" smtClean="0"/>
              <a:t>Если в него поглядится </a:t>
            </a:r>
            <a:r>
              <a:rPr lang="ru-RU" i="1" dirty="0" err="1" smtClean="0"/>
              <a:t>неряха</a:t>
            </a:r>
            <a:r>
              <a:rPr lang="ru-RU" i="1" dirty="0" smtClean="0"/>
              <a:t>!</a:t>
            </a:r>
          </a:p>
          <a:p>
            <a:pPr algn="just"/>
            <a:r>
              <a:rPr lang="ru-RU" dirty="0" smtClean="0"/>
              <a:t>Следи за</a:t>
            </a:r>
            <a:r>
              <a:rPr lang="ru-RU" baseline="0" dirty="0" smtClean="0"/>
              <a:t> опрятностью своей прически. Регулярно нужно мыть голову, причесываться, при этом пользуясь только своей расческой.</a:t>
            </a:r>
          </a:p>
          <a:p>
            <a:pPr>
              <a:buNone/>
            </a:pPr>
            <a:r>
              <a:rPr lang="ru-RU" i="1" dirty="0" smtClean="0"/>
              <a:t>Щетки и ножницы очень нужны,</a:t>
            </a:r>
          </a:p>
          <a:p>
            <a:pPr>
              <a:buNone/>
            </a:pPr>
            <a:r>
              <a:rPr lang="ru-RU" i="1" dirty="0" smtClean="0"/>
              <a:t>Грязными ногти быть не должны!</a:t>
            </a:r>
          </a:p>
          <a:p>
            <a:pPr algn="just"/>
            <a:r>
              <a:rPr lang="ru-RU" dirty="0" smtClean="0"/>
              <a:t>Ногти должны быть чистыми и коротко подстриженными. Подстригая</a:t>
            </a:r>
            <a:r>
              <a:rPr lang="ru-RU" baseline="0" dirty="0" smtClean="0"/>
              <a:t> ногти, нужно вычищать грязь из-под ногтей щеточкой, ведь именно </a:t>
            </a:r>
            <a:r>
              <a:rPr lang="ru-RU" baseline="0" dirty="0" err="1" smtClean="0"/>
              <a:t>тамскапливается</a:t>
            </a:r>
            <a:r>
              <a:rPr lang="ru-RU" baseline="0" dirty="0" smtClean="0"/>
              <a:t> большая часть микробов, которые попадают на наши руки.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4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i="1" dirty="0" smtClean="0"/>
              <a:t>Чтоб от пыли не чихать,</a:t>
            </a:r>
          </a:p>
          <a:p>
            <a:pPr>
              <a:buNone/>
            </a:pPr>
            <a:r>
              <a:rPr lang="ru-RU" sz="1200" i="1" dirty="0" smtClean="0"/>
              <a:t>Надо в доме убирать –</a:t>
            </a:r>
          </a:p>
          <a:p>
            <a:pPr>
              <a:buNone/>
            </a:pPr>
            <a:r>
              <a:rPr lang="ru-RU" sz="1200" i="1" dirty="0" smtClean="0"/>
              <a:t>Пылесосить, мыть полы,</a:t>
            </a:r>
          </a:p>
          <a:p>
            <a:pPr>
              <a:buNone/>
            </a:pPr>
            <a:r>
              <a:rPr lang="ru-RU" sz="1200" i="1" dirty="0" smtClean="0"/>
              <a:t>Тряпкой вытирать столы.</a:t>
            </a:r>
          </a:p>
          <a:p>
            <a:pPr>
              <a:buNone/>
            </a:pPr>
            <a:r>
              <a:rPr lang="ru-RU" sz="1200" i="1" dirty="0" smtClean="0"/>
              <a:t>Тот, кто дышит пылью часто,</a:t>
            </a:r>
          </a:p>
          <a:p>
            <a:pPr>
              <a:buNone/>
            </a:pPr>
            <a:r>
              <a:rPr lang="ru-RU" sz="1200" i="1" dirty="0" smtClean="0"/>
              <a:t>Заработать может астму.</a:t>
            </a:r>
          </a:p>
          <a:p>
            <a:pPr algn="just"/>
            <a:r>
              <a:rPr lang="ru-RU" b="1" dirty="0" smtClean="0"/>
              <a:t>Расскажите,</a:t>
            </a:r>
            <a:r>
              <a:rPr lang="ru-RU" b="1" baseline="0" dirty="0" smtClean="0"/>
              <a:t> как вы убираете свою комнату?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  <a:p>
            <a:pPr algn="just"/>
            <a:r>
              <a:rPr lang="ru-RU" b="0" baseline="0" dirty="0" smtClean="0"/>
              <a:t>Правильно! Вытираете пыль мягкой тряпочкой, аккуратно расставляете на полке книги, игрушки. </a:t>
            </a:r>
          </a:p>
          <a:p>
            <a:pPr algn="just"/>
            <a:r>
              <a:rPr lang="ru-RU" b="1" baseline="0" dirty="0" smtClean="0"/>
              <a:t>А зачем чистить ковры и мягкую мебель пылесосом? </a:t>
            </a:r>
            <a:r>
              <a:rPr lang="ru-RU" b="0" baseline="0" dirty="0" smtClean="0"/>
              <a:t>(Ответы детей)</a:t>
            </a:r>
          </a:p>
          <a:p>
            <a:pPr algn="just"/>
            <a:r>
              <a:rPr lang="ru-RU" b="0" baseline="0" dirty="0" smtClean="0"/>
              <a:t>Верно! Чтобы удалить частички пыли, грязи. Ведь домашняя пыль – очень вредная! Она может вызвать аллергическую реакцию (покраснение глаз, чихание, насморк).</a:t>
            </a:r>
          </a:p>
          <a:p>
            <a:pPr algn="just"/>
            <a:r>
              <a:rPr lang="ru-RU" b="0" baseline="0" dirty="0" smtClean="0"/>
              <a:t>Кроме того, в пыли живут крошечные, или, как говорят учены, микроскопические, клещи, наносящие вред нашему здоровью. Лучше всего во время уборки раскрыть окна, форточки и хорошенько проветрить комнату.</a:t>
            </a:r>
          </a:p>
          <a:p>
            <a:pPr algn="just"/>
            <a:r>
              <a:rPr lang="ru-RU" b="1" baseline="0" dirty="0" smtClean="0"/>
              <a:t>А что такое влажная уборка?</a:t>
            </a:r>
            <a:r>
              <a:rPr lang="ru-RU" b="0" baseline="0" dirty="0" smtClean="0"/>
              <a:t> (Ответы детей)</a:t>
            </a:r>
          </a:p>
          <a:p>
            <a:pPr algn="just"/>
            <a:r>
              <a:rPr lang="ru-RU" b="0" baseline="0" dirty="0" smtClean="0"/>
              <a:t>Верно! Во время влажной уборки мы моем полы, протираем оконные рамы, стекла и зеркала влажной тряпкой, удаляя пыль и грязь.</a:t>
            </a:r>
          </a:p>
          <a:p>
            <a:pPr algn="just"/>
            <a:r>
              <a:rPr lang="ru-RU" b="0" baseline="0" dirty="0" smtClean="0"/>
              <a:t>Соблюдать чистоту, делать уборку нужно не раз в неделю, а каждый день, выделяя на это определенное время.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0" dirty="0" smtClean="0"/>
              <a:t>Инструктор:</a:t>
            </a:r>
          </a:p>
          <a:p>
            <a:r>
              <a:rPr lang="ru-RU" sz="1400" dirty="0" smtClean="0"/>
              <a:t>Гигиена, гигиена…</a:t>
            </a:r>
          </a:p>
          <a:p>
            <a:r>
              <a:rPr lang="ru-RU" sz="1400" dirty="0" smtClean="0"/>
              <a:t>Что такое я не знаю.</a:t>
            </a:r>
          </a:p>
          <a:p>
            <a:r>
              <a:rPr lang="ru-RU" sz="1400" dirty="0" smtClean="0"/>
              <a:t>Может это зверь гиена,</a:t>
            </a:r>
          </a:p>
          <a:p>
            <a:r>
              <a:rPr lang="ru-RU" sz="1400" dirty="0" smtClean="0"/>
              <a:t>Что в кино я увидала?</a:t>
            </a:r>
          </a:p>
          <a:p>
            <a:r>
              <a:rPr lang="ru-RU" sz="1400" dirty="0" smtClean="0"/>
              <a:t>Оказалось в гигиене,</a:t>
            </a:r>
          </a:p>
          <a:p>
            <a:r>
              <a:rPr lang="ru-RU" sz="1400" dirty="0" smtClean="0"/>
              <a:t>Ничего звериного.</a:t>
            </a:r>
          </a:p>
          <a:p>
            <a:r>
              <a:rPr lang="ru-RU" sz="1400" dirty="0" smtClean="0"/>
              <a:t>Нас учили гигиене воспитатели в саду.</a:t>
            </a:r>
          </a:p>
          <a:p>
            <a:r>
              <a:rPr lang="ru-RU" sz="1400" dirty="0" smtClean="0"/>
              <a:t>Руки мыть и чистить зубы.</a:t>
            </a:r>
          </a:p>
          <a:p>
            <a:r>
              <a:rPr lang="ru-RU" sz="1400" dirty="0" smtClean="0"/>
              <a:t>Очень мило,</a:t>
            </a:r>
          </a:p>
          <a:p>
            <a:r>
              <a:rPr lang="ru-RU" sz="1400" dirty="0" smtClean="0"/>
              <a:t>Очень любо.</a:t>
            </a:r>
          </a:p>
          <a:p>
            <a:r>
              <a:rPr lang="ru-RU" sz="1400" dirty="0" smtClean="0"/>
              <a:t>Не болею я теперь,</a:t>
            </a:r>
          </a:p>
          <a:p>
            <a:r>
              <a:rPr lang="ru-RU" sz="1400" dirty="0" smtClean="0"/>
              <a:t>Выгляжу отлично я.</a:t>
            </a:r>
          </a:p>
          <a:p>
            <a:r>
              <a:rPr lang="ru-RU" sz="1400" dirty="0" smtClean="0"/>
              <a:t>Вот</a:t>
            </a:r>
            <a:r>
              <a:rPr lang="ru-RU" sz="1400" baseline="0" dirty="0" smtClean="0"/>
              <a:t> какой он добрый зверь,</a:t>
            </a:r>
          </a:p>
          <a:p>
            <a:r>
              <a:rPr lang="ru-RU" sz="1400" baseline="0" dirty="0" smtClean="0"/>
              <a:t>Гигиена личная!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77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Игра «Апчхи»</a:t>
            </a:r>
            <a:endParaRPr lang="ru-RU" b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Дети делятся на две команды («Чихающие» и «Заражающиеся») которые расходятся на расстояние 5 метров друг от друга. Команда «Чихающие», произносят «Апчхи!», и кидают в противоположную команду теннисные шарики. Дети из команды «Заражающиеся» должны увернуться. Тот в кого попал шарик, выходят из игры и начинает «чихать».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8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Чистота – залог здоровья</a:t>
            </a:r>
          </a:p>
          <a:p>
            <a:pPr>
              <a:buNone/>
            </a:pPr>
            <a:r>
              <a:rPr lang="ru-RU" i="1" dirty="0" smtClean="0"/>
              <a:t>Это каждый должен знать,</a:t>
            </a:r>
          </a:p>
          <a:p>
            <a:pPr>
              <a:buNone/>
            </a:pPr>
            <a:r>
              <a:rPr lang="ru-RU" i="1" dirty="0" smtClean="0"/>
              <a:t>И тогда любым болезням</a:t>
            </a:r>
          </a:p>
          <a:p>
            <a:pPr>
              <a:buNone/>
            </a:pPr>
            <a:r>
              <a:rPr lang="ru-RU" i="1" dirty="0" smtClean="0"/>
              <a:t>Никогда вас не поймать.</a:t>
            </a:r>
          </a:p>
          <a:p>
            <a:pPr algn="just"/>
            <a:r>
              <a:rPr lang="ru-RU" b="1" dirty="0" smtClean="0"/>
              <a:t>Будьте здоровы!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1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Инструктор:</a:t>
            </a:r>
          </a:p>
          <a:p>
            <a:r>
              <a:rPr lang="ru-RU" sz="1400" b="0" dirty="0" smtClean="0"/>
              <a:t>Ребята,</a:t>
            </a:r>
            <a:r>
              <a:rPr lang="ru-RU" sz="1400" b="0" baseline="0" dirty="0" smtClean="0"/>
              <a:t> а кто знает, что такое гигиена и что это слово означает?</a:t>
            </a:r>
          </a:p>
          <a:p>
            <a:r>
              <a:rPr lang="ru-RU" sz="1400" b="0" baseline="0" dirty="0" smtClean="0"/>
              <a:t>(Ответы детей)</a:t>
            </a:r>
          </a:p>
          <a:p>
            <a:r>
              <a:rPr lang="ru-RU" sz="1400" b="0" baseline="0" dirty="0" smtClean="0"/>
              <a:t>Слово «ГИГИЕНА» к нам пришло из Древней Греции, и означает – «ЗДОРОВЬЕ».</a:t>
            </a:r>
          </a:p>
          <a:p>
            <a:pPr algn="just"/>
            <a:r>
              <a:rPr lang="ru-RU" sz="1400" b="0" baseline="0" dirty="0" smtClean="0"/>
              <a:t>Сегодня никто не задумывается, нужно ли вымыть руки, придя с улицы, никто не сомневается по поводу необходимости ежедневно мыться, убирать свой дом, вытирать пыль и грязь. </a:t>
            </a:r>
          </a:p>
          <a:p>
            <a:pPr algn="just"/>
            <a:r>
              <a:rPr lang="ru-RU" sz="1400" b="0" baseline="0" dirty="0" smtClean="0"/>
              <a:t>Мы с вами знаем, что ЛИЧНАЯ ГИГИЕНА – это уход за своим телом, содержание его в чистоте. Также мы знаем, что выполнение правил личной гигиены помогут нам не болеть и укрепить свое здоровье.</a:t>
            </a:r>
            <a:endParaRPr lang="ru-RU" sz="1400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Однако так было не всегда. Существовали такие времена, когда люди совершенно не предавали таким вещам значение.</a:t>
            </a:r>
          </a:p>
          <a:p>
            <a:pPr algn="just"/>
            <a:r>
              <a:rPr lang="ru-RU" sz="1400" dirty="0" smtClean="0"/>
              <a:t>Наиболее «гигиеничной» (чистой, здоровой) эпохой была древность. В Египте обязательно надо было следовать правилам гигиены.</a:t>
            </a:r>
            <a:r>
              <a:rPr lang="ru-RU" sz="1400" baseline="0" dirty="0" smtClean="0"/>
              <a:t> Египтяне ежедневно мылись, регулярно стирали одежду, защищали продовольствие от мух. Для греков ванная, которую имели у себя дома все более-менее богатые жители, была местом приема гостей. Греки были очень чувствительны к запахам и любили наслаждаться всевозможными приятными ароматами. </a:t>
            </a:r>
          </a:p>
          <a:p>
            <a:pPr algn="just"/>
            <a:r>
              <a:rPr lang="ru-RU" sz="1400" baseline="0" dirty="0" smtClean="0"/>
              <a:t>Славяне охотно пользовались баней, потому что все верили, что мытье изгоняет из тела болезни и продлевает жизнь.</a:t>
            </a:r>
          </a:p>
          <a:p>
            <a:pPr algn="just"/>
            <a:r>
              <a:rPr lang="ru-RU" sz="1400" baseline="0" dirty="0" smtClean="0"/>
              <a:t>Средневековье (время рыцарей) традиционно считается временем невежества, грязи и эпидемий (болезней). </a:t>
            </a:r>
          </a:p>
          <a:p>
            <a:pPr algn="just"/>
            <a:r>
              <a:rPr lang="ru-RU" sz="1400" baseline="0" dirty="0" smtClean="0"/>
              <a:t>200 лет назад люди вернулись к давно забытой гигиене тела. Гигиена стала неотъемлемой частью нашей жизни.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мы уже знаем,</a:t>
            </a:r>
            <a:r>
              <a:rPr lang="ru-RU" baseline="0" dirty="0" smtClean="0"/>
              <a:t> ЛИЧНАЯ ГИГИЕНА – это уход за своим телом, содержание его в чистоте. Выполнение правил личной гигиены помогают нам не болеть и укреплять свое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7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Одно из правил личной гигиены – это соблюдение режима дня. </a:t>
            </a:r>
          </a:p>
          <a:p>
            <a:pPr algn="just"/>
            <a:r>
              <a:rPr lang="ru-RU" dirty="0" smtClean="0"/>
              <a:t>Режим дня – это правильное распределение времени, на основные жизненные потребности человека (прием пищи, учеба, работа, отдых, сон). </a:t>
            </a:r>
          </a:p>
          <a:p>
            <a:pPr algn="just"/>
            <a:r>
              <a:rPr lang="ru-RU" b="1" dirty="0" smtClean="0"/>
              <a:t>Для чего нам нужен режим дня? </a:t>
            </a:r>
            <a:r>
              <a:rPr lang="ru-RU" b="0" dirty="0" smtClean="0"/>
              <a:t>(Ответы детей)</a:t>
            </a:r>
          </a:p>
          <a:p>
            <a:pPr algn="just"/>
            <a:r>
              <a:rPr lang="ru-RU" b="0" dirty="0" smtClean="0"/>
              <a:t>Конечно, для поддержания здоровья. Режим каждого</a:t>
            </a:r>
            <a:r>
              <a:rPr lang="ru-RU" b="0" baseline="0" dirty="0" smtClean="0"/>
              <a:t> человека должен предусматривать определенное время для работы, отдыха, приема пищи, сна. Очень важно, чтобы человек спал и принимал пищу всегда в одно и тоже время. Человек, обедающий в одно и тоже время, хорошо знает, что к этому времени у него появляется аппетит.</a:t>
            </a:r>
          </a:p>
          <a:p>
            <a:pPr algn="just"/>
            <a:r>
              <a:rPr lang="ru-RU" b="1" baseline="0" dirty="0" smtClean="0"/>
              <a:t>А как вы думаете, в детском саду мы соблюдаем режим дня?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5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Физкультминутка</a:t>
            </a:r>
            <a:r>
              <a:rPr lang="ru-RU" b="1" i="1" baseline="0" dirty="0" smtClean="0"/>
              <a:t> «Режим дня»</a:t>
            </a:r>
          </a:p>
          <a:p>
            <a:pPr>
              <a:buNone/>
            </a:pPr>
            <a:r>
              <a:rPr lang="ru-RU" sz="1200" i="1" dirty="0" smtClean="0"/>
              <a:t>Солнце глянуло в кроватку.</a:t>
            </a:r>
          </a:p>
          <a:p>
            <a:pPr>
              <a:buNone/>
            </a:pPr>
            <a:r>
              <a:rPr lang="ru-RU" sz="12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1200" i="1" dirty="0" smtClean="0"/>
              <a:t>Все мы делаем зарядку.</a:t>
            </a:r>
          </a:p>
          <a:p>
            <a:pPr>
              <a:buNone/>
            </a:pPr>
            <a:r>
              <a:rPr lang="ru-RU" sz="1200" i="1" dirty="0" smtClean="0"/>
              <a:t>Надо нам присесть и встать.</a:t>
            </a:r>
          </a:p>
          <a:p>
            <a:pPr>
              <a:buNone/>
            </a:pPr>
            <a:r>
              <a:rPr lang="ru-RU" sz="1200" i="1" dirty="0" smtClean="0"/>
              <a:t>Руки вытянуть пошире.</a:t>
            </a:r>
          </a:p>
          <a:p>
            <a:pPr>
              <a:buNone/>
            </a:pPr>
            <a:r>
              <a:rPr lang="ru-RU" sz="12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1200" i="1" dirty="0" smtClean="0"/>
              <a:t>Наклониться – три, четыре.</a:t>
            </a:r>
          </a:p>
          <a:p>
            <a:pPr>
              <a:buNone/>
            </a:pPr>
            <a:r>
              <a:rPr lang="ru-RU" sz="1200" i="1" dirty="0" smtClean="0"/>
              <a:t>И на месте поскакать.</a:t>
            </a:r>
          </a:p>
          <a:p>
            <a:pPr>
              <a:buNone/>
            </a:pPr>
            <a:r>
              <a:rPr lang="ru-RU" sz="1200" i="1" dirty="0" smtClean="0"/>
              <a:t>На носок, потом на пятку.</a:t>
            </a:r>
          </a:p>
          <a:p>
            <a:pPr>
              <a:buNone/>
            </a:pPr>
            <a:r>
              <a:rPr lang="ru-RU" sz="1200" i="1" dirty="0" smtClean="0"/>
              <a:t>Дружно делаем зарядку.</a:t>
            </a:r>
          </a:p>
          <a:p>
            <a:pPr>
              <a:buNone/>
            </a:pPr>
            <a:r>
              <a:rPr lang="ru-RU" sz="1200" i="1" dirty="0" smtClean="0"/>
              <a:t>Ой, а Кран, откройся!</a:t>
            </a:r>
          </a:p>
          <a:p>
            <a:pPr>
              <a:buNone/>
            </a:pPr>
            <a:r>
              <a:rPr lang="ru-RU" sz="1200" i="1" dirty="0" smtClean="0"/>
              <a:t>Нос умойся!</a:t>
            </a:r>
          </a:p>
          <a:p>
            <a:pPr>
              <a:buNone/>
            </a:pPr>
            <a:r>
              <a:rPr lang="ru-RU" sz="1200" i="1" dirty="0" smtClean="0"/>
              <a:t>Мойтесь сразу, оба глаза!</a:t>
            </a:r>
          </a:p>
          <a:p>
            <a:pPr>
              <a:buNone/>
            </a:pPr>
            <a:r>
              <a:rPr lang="ru-RU" sz="1200" i="1" dirty="0" smtClean="0"/>
              <a:t>Мойтесь уши!</a:t>
            </a:r>
          </a:p>
          <a:p>
            <a:pPr>
              <a:buNone/>
            </a:pPr>
            <a:r>
              <a:rPr lang="ru-RU" sz="1200" i="1" dirty="0" smtClean="0"/>
              <a:t>Мойся шейка!</a:t>
            </a:r>
          </a:p>
          <a:p>
            <a:pPr>
              <a:buNone/>
            </a:pPr>
            <a:r>
              <a:rPr lang="ru-RU" sz="1200" i="1" dirty="0" smtClean="0"/>
              <a:t>Шейка, мойся Хорошенько!</a:t>
            </a:r>
          </a:p>
          <a:p>
            <a:pPr>
              <a:buNone/>
            </a:pPr>
            <a:r>
              <a:rPr lang="ru-RU" sz="1200" i="1" dirty="0" smtClean="0"/>
              <a:t>Мойся, мойся, Обливайся!</a:t>
            </a:r>
          </a:p>
          <a:p>
            <a:pPr>
              <a:buNone/>
            </a:pPr>
            <a:r>
              <a:rPr lang="ru-RU" sz="1200" i="1" dirty="0" smtClean="0"/>
              <a:t>Грязь, смывайся!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9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Второе правило гигиены – это «Следи за чистотой своего тела».Вы уже знаете, что нужно следить за чистотой своих рук, лица, шеи, ног. Нужно каждое утро теплой водой с мылом, регулярно принимать душ или мыться в ванне,</a:t>
            </a:r>
            <a:r>
              <a:rPr lang="ru-RU" baseline="0" dirty="0" smtClean="0"/>
              <a:t> не забывать перед сном мыть ноги.</a:t>
            </a:r>
          </a:p>
          <a:p>
            <a:pPr algn="just"/>
            <a:r>
              <a:rPr lang="ru-RU" b="1" baseline="0" dirty="0" smtClean="0"/>
              <a:t>Почему это так важно делать? </a:t>
            </a:r>
            <a:r>
              <a:rPr lang="ru-RU" b="0" baseline="0" dirty="0" smtClean="0"/>
              <a:t>(Ответы детей)</a:t>
            </a:r>
          </a:p>
          <a:p>
            <a:pPr algn="just"/>
            <a:r>
              <a:rPr lang="ru-RU" b="0" baseline="0" dirty="0" smtClean="0"/>
              <a:t>Это важно не только потому, что немытым быть некрасиво, но еще и потому, что наша кожа непрерывно работает: она </a:t>
            </a:r>
            <a:r>
              <a:rPr lang="ru-RU" b="0" baseline="0" dirty="0" err="1" smtClean="0"/>
              <a:t>поглащает</a:t>
            </a:r>
            <a:r>
              <a:rPr lang="ru-RU" b="0" baseline="0" dirty="0" smtClean="0"/>
              <a:t> кислород из воздуха, регулирует температуру тела, выделяет жир и воду (пот). В течение дня к коже прилипают пыль, грязь из окружающего воздуха и все это мешает коже правильно выполнять ее работу. На грязной коже поселяются бактерии, которые могут вызвать воспаления.</a:t>
            </a:r>
            <a:r>
              <a:rPr lang="ru-RU" b="0" i="1" baseline="0" dirty="0" smtClean="0"/>
              <a:t> </a:t>
            </a:r>
            <a:r>
              <a:rPr lang="ru-RU" b="0" i="0" baseline="0" dirty="0" smtClean="0"/>
              <a:t>Поэтому, кожу нужно очистить перед сном. Но ночью. Когда ты спишь, кожа продолжает работать и, к утру, она снова нуждается в очистке. </a:t>
            </a:r>
          </a:p>
          <a:p>
            <a:pPr algn="just"/>
            <a:r>
              <a:rPr lang="ru-RU" b="0" i="0" baseline="0" dirty="0" smtClean="0"/>
              <a:t>А </a:t>
            </a:r>
            <a:r>
              <a:rPr lang="ru-RU" b="0" i="0" baseline="0" dirty="0" err="1" smtClean="0"/>
              <a:t>грязнули</a:t>
            </a:r>
            <a:r>
              <a:rPr lang="ru-RU" b="0" i="0" baseline="0" dirty="0" smtClean="0"/>
              <a:t> болеют чаще, потому что вредные микробы, которые вызывают болезни, легче попадают в их организм.</a:t>
            </a:r>
          </a:p>
          <a:p>
            <a:pPr algn="just"/>
            <a:r>
              <a:rPr lang="ru-RU" b="0" i="0" baseline="0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3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95234-0E7D-4D25-ACC7-FFE7C32937C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419" y="2996952"/>
            <a:ext cx="3612231" cy="370388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5392" y="1592796"/>
            <a:ext cx="695860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Чистота – залог здоровья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9464" name="Picture 8" descr="http://tapenik.ru/dizain_skazka/skazka_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600400" cy="294744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62303"/>
            <a:ext cx="6303419" cy="706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00373" y="1300361"/>
            <a:ext cx="4572000" cy="13513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«Физическое развитие»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4696" y="4693543"/>
            <a:ext cx="2991268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Дудочкина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263433"/>
            <a:ext cx="19303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Саранск - 2020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gslide.ru/images/23/22171/96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Чистим зубы</a:t>
            </a:r>
            <a:endParaRPr lang="ru-RU" dirty="0"/>
          </a:p>
        </p:txBody>
      </p:sp>
      <p:pic>
        <p:nvPicPr>
          <p:cNvPr id="22530" name="Picture 2" descr="http://weclipart.com/gimg/9B4712E548482929/2649519-Children-Brushing-Teeth-Stock-Vector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536504" cy="489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4797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Чистите зубы пастой утром поле завтрака и вечером перед сном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После каждого приема пищи необходимо полоскать рот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Пользуйся только своей зубной щеткой и храни ее в стаканчике щетиной вверх.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Моем руки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Добрая водичка!</a:t>
            </a:r>
          </a:p>
          <a:p>
            <a:pPr>
              <a:buNone/>
            </a:pPr>
            <a:r>
              <a:rPr lang="ru-RU" i="1" dirty="0" smtClean="0"/>
              <a:t>Помоги немножко:</a:t>
            </a:r>
          </a:p>
          <a:p>
            <a:pPr>
              <a:buNone/>
            </a:pPr>
            <a:r>
              <a:rPr lang="ru-RU" i="1" dirty="0" smtClean="0"/>
              <a:t>Вымой у ребяток грязные ладошки!</a:t>
            </a:r>
          </a:p>
          <a:p>
            <a:pPr>
              <a:buNone/>
            </a:pPr>
            <a:r>
              <a:rPr lang="ru-RU" i="1" dirty="0" smtClean="0"/>
              <a:t>Ты, кусочек мыла, мыль нас, не жалея,</a:t>
            </a:r>
          </a:p>
          <a:p>
            <a:pPr>
              <a:buNone/>
            </a:pPr>
            <a:r>
              <a:rPr lang="ru-RU" i="1" dirty="0" smtClean="0"/>
              <a:t>Станут наши ручки чище и белее!</a:t>
            </a:r>
            <a:endParaRPr lang="ru-RU" i="1" dirty="0"/>
          </a:p>
        </p:txBody>
      </p:sp>
      <p:pic>
        <p:nvPicPr>
          <p:cNvPr id="23562" name="Picture 10" descr="http://mdou73.ru/upload/iblock/da4/105992790_ru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396" y="1916832"/>
            <a:ext cx="44956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прогулки</a:t>
            </a:r>
            <a:endParaRPr lang="ru-RU" dirty="0"/>
          </a:p>
        </p:txBody>
      </p:sp>
      <p:pic>
        <p:nvPicPr>
          <p:cNvPr id="3" name="Picture 4" descr="https://ds02.infourok.ru/uploads/ex/0aeb/00085bd2-4f2900b8/hello_html_m6f044f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600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перед едой</a:t>
            </a:r>
            <a:endParaRPr lang="ru-RU" dirty="0"/>
          </a:p>
        </p:txBody>
      </p:sp>
      <p:pic>
        <p:nvPicPr>
          <p:cNvPr id="23554" name="Picture 2" descr="http://golosno.com.ua/sites/default/files/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884368" cy="47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игры с животными</a:t>
            </a:r>
            <a:endParaRPr lang="ru-RU" dirty="0"/>
          </a:p>
        </p:txBody>
      </p:sp>
      <p:pic>
        <p:nvPicPr>
          <p:cNvPr id="28674" name="Picture 2" descr="http://akrod.ucoz.ru/viren/1294715556_63861169_1284149717_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47880"/>
            <a:ext cx="4114428" cy="511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www.clipartsgram.com/image/1705612249-13131645-child-illustration-on-a-white-background-stock-vector-toilet-cartoon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9448"/>
            <a:ext cx="6624736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посещения туалета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sp35.ru/wp-content/uploads/40cd7ec67db34fc0.jpg"/>
          <p:cNvPicPr>
            <a:picLocks noChangeAspect="1" noChangeArrowheads="1"/>
          </p:cNvPicPr>
          <p:nvPr/>
        </p:nvPicPr>
        <p:blipFill>
          <a:blip r:embed="rId3" cstate="print"/>
          <a:srcRect b="23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im0-tub-ru.yandex.net/i?id=90c7334418e146bc380cd40a19463f8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2733675" cy="2047876"/>
          </a:xfrm>
          <a:prstGeom prst="rect">
            <a:avLst/>
          </a:prstGeom>
          <a:noFill/>
        </p:spPr>
      </p:pic>
      <p:pic>
        <p:nvPicPr>
          <p:cNvPr id="6" name="Picture 2" descr="http://forex-gold.com.ru/img/rebenok-strizhet-nogt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2121229" cy="3240360"/>
          </a:xfrm>
          <a:prstGeom prst="rect">
            <a:avLst/>
          </a:prstGeom>
          <a:noFill/>
        </p:spPr>
      </p:pic>
      <p:pic>
        <p:nvPicPr>
          <p:cNvPr id="33794" name="Picture 2" descr="http://ds166.centerstart.ru/sites/ds166.centerstart.ru/files/hygiene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1512168" cy="2692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Следи за своим внешним видом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18656" cy="25890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Зеркало охнет:</a:t>
            </a:r>
          </a:p>
          <a:p>
            <a:pPr>
              <a:buFontTx/>
              <a:buChar char="-"/>
            </a:pPr>
            <a:r>
              <a:rPr lang="ru-RU" i="1" dirty="0" smtClean="0"/>
              <a:t>Где же гребенка?</a:t>
            </a:r>
          </a:p>
          <a:p>
            <a:pPr>
              <a:buNone/>
            </a:pPr>
            <a:r>
              <a:rPr lang="ru-RU" i="1" dirty="0" smtClean="0"/>
              <a:t>Что же она не причешет ребенка?</a:t>
            </a:r>
          </a:p>
          <a:p>
            <a:pPr>
              <a:buNone/>
            </a:pPr>
            <a:r>
              <a:rPr lang="ru-RU" i="1" dirty="0" smtClean="0"/>
              <a:t>Зеркало даже темнеет от страха,</a:t>
            </a:r>
          </a:p>
          <a:p>
            <a:pPr>
              <a:buNone/>
            </a:pPr>
            <a:r>
              <a:rPr lang="ru-RU" i="1" dirty="0" smtClean="0"/>
              <a:t>Если в него поглядится </a:t>
            </a:r>
            <a:r>
              <a:rPr lang="ru-RU" i="1" dirty="0" err="1" smtClean="0"/>
              <a:t>неряха</a:t>
            </a: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64088" y="4797152"/>
            <a:ext cx="2660104" cy="1656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Щетки и ножницы очень нужны,</a:t>
            </a:r>
          </a:p>
          <a:p>
            <a:pPr>
              <a:buNone/>
            </a:pPr>
            <a:r>
              <a:rPr lang="ru-RU" i="1" dirty="0" smtClean="0"/>
              <a:t>Грязными ногти быть не должны!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rniturelab.ru/wp-content/uploads/2013/05/generalnaya-ubork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5238750" cy="426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algn="ctr"/>
            <a:r>
              <a:rPr lang="ru-RU" dirty="0" smtClean="0"/>
              <a:t>Убираем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4752528" cy="38164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i="1" dirty="0" smtClean="0"/>
              <a:t>Чтоб от пыли не чихать,</a:t>
            </a:r>
          </a:p>
          <a:p>
            <a:pPr>
              <a:buNone/>
            </a:pPr>
            <a:r>
              <a:rPr lang="ru-RU" sz="3600" i="1" dirty="0" smtClean="0"/>
              <a:t>Надо в доме убирать –</a:t>
            </a:r>
          </a:p>
          <a:p>
            <a:pPr>
              <a:buNone/>
            </a:pPr>
            <a:r>
              <a:rPr lang="ru-RU" sz="3600" i="1" dirty="0" smtClean="0"/>
              <a:t>Пылесосить, мыть полы,</a:t>
            </a:r>
          </a:p>
          <a:p>
            <a:pPr>
              <a:buNone/>
            </a:pPr>
            <a:r>
              <a:rPr lang="ru-RU" sz="3600" i="1" dirty="0" smtClean="0"/>
              <a:t>Тряпкой вытирать столы.</a:t>
            </a:r>
          </a:p>
          <a:p>
            <a:pPr>
              <a:buNone/>
            </a:pPr>
            <a:r>
              <a:rPr lang="ru-RU" sz="3600" i="1" dirty="0" smtClean="0"/>
              <a:t>Тот, кто дышит пылью часто,</a:t>
            </a:r>
          </a:p>
          <a:p>
            <a:pPr>
              <a:buNone/>
            </a:pPr>
            <a:r>
              <a:rPr lang="ru-RU" sz="3600" i="1" dirty="0" smtClean="0"/>
              <a:t>Заработать может астму.</a:t>
            </a:r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гигиена?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619268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Гигиена, гигиена…</a:t>
            </a:r>
          </a:p>
          <a:p>
            <a:pPr>
              <a:buNone/>
            </a:pPr>
            <a:r>
              <a:rPr lang="ru-RU" sz="2400" dirty="0" smtClean="0"/>
              <a:t>Что такое я не знаю.</a:t>
            </a:r>
          </a:p>
          <a:p>
            <a:pPr>
              <a:buNone/>
            </a:pPr>
            <a:r>
              <a:rPr lang="ru-RU" sz="2400" dirty="0" smtClean="0"/>
              <a:t>Может это зверь гиена,</a:t>
            </a:r>
          </a:p>
          <a:p>
            <a:pPr>
              <a:buNone/>
            </a:pPr>
            <a:r>
              <a:rPr lang="ru-RU" sz="2400" dirty="0" smtClean="0"/>
              <a:t>Что в кино я увидала?</a:t>
            </a:r>
          </a:p>
          <a:p>
            <a:pPr>
              <a:buNone/>
            </a:pPr>
            <a:r>
              <a:rPr lang="ru-RU" sz="2400" dirty="0" smtClean="0"/>
              <a:t>Оказалось в гигиене, ничего звериного.</a:t>
            </a:r>
          </a:p>
          <a:p>
            <a:pPr>
              <a:buNone/>
            </a:pPr>
            <a:r>
              <a:rPr lang="ru-RU" sz="2400" dirty="0" smtClean="0"/>
              <a:t>Нас учили гигиене воспитатели в саду.</a:t>
            </a:r>
          </a:p>
          <a:p>
            <a:pPr>
              <a:buNone/>
            </a:pPr>
            <a:r>
              <a:rPr lang="ru-RU" sz="2400" dirty="0" smtClean="0"/>
              <a:t>Руки мыть и чистить зубы.</a:t>
            </a:r>
          </a:p>
          <a:p>
            <a:pPr>
              <a:buNone/>
            </a:pPr>
            <a:r>
              <a:rPr lang="ru-RU" sz="2400" dirty="0" smtClean="0"/>
              <a:t>Очень мило, очень любо.</a:t>
            </a:r>
          </a:p>
          <a:p>
            <a:pPr>
              <a:buNone/>
            </a:pPr>
            <a:r>
              <a:rPr lang="ru-RU" sz="2400" dirty="0" smtClean="0"/>
              <a:t>Не болею я теперь,</a:t>
            </a:r>
          </a:p>
          <a:p>
            <a:pPr>
              <a:buNone/>
            </a:pPr>
            <a:r>
              <a:rPr lang="ru-RU" sz="2400" dirty="0" smtClean="0"/>
              <a:t>Выгляжу отлично я.</a:t>
            </a:r>
          </a:p>
          <a:p>
            <a:pPr>
              <a:buNone/>
            </a:pPr>
            <a:r>
              <a:rPr lang="ru-RU" sz="2400" dirty="0" smtClean="0"/>
              <a:t>Вот какой он добрый зверь,</a:t>
            </a:r>
          </a:p>
          <a:p>
            <a:pPr>
              <a:buNone/>
            </a:pPr>
            <a:r>
              <a:rPr lang="ru-RU" sz="2400" dirty="0" smtClean="0"/>
              <a:t>Гигиена личная!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3314" name="Picture 2" descr="http://xn----dtba4aiobdn7c.xn--p1ai/%D0%94%D0%9E%D0%9A%D0%A2%D0%9E%D0%A0%20%D0%90%D0%99%D0%91%D0%9E%D0%9B%D0%98%D0%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8282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1.stranamam.ru/data/cache/2015apr/26/33/15868080_72052-6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790824"/>
            <a:ext cx="5753100" cy="406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«Апчхи»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26768" cy="4445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Дети делятся на две команды («Чихающие» и «Заражающиеся») которые расходятся на расстояние 5 метров друг от друга. Команда «Чихающие», произносят «Апчхи!», и кидают в противоположную команду теннисные шарики. Дети из команды «Заражающиеся» должны увернуться. Тот в кого попал шарик, выходят из игры и начинает «чихать».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clipartbest.com/cliparts/eTM/yMa/eTMyMa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219236" cy="2224411"/>
          </a:xfrm>
          <a:prstGeom prst="rect">
            <a:avLst/>
          </a:prstGeom>
          <a:noFill/>
        </p:spPr>
      </p:pic>
      <p:pic>
        <p:nvPicPr>
          <p:cNvPr id="35842" name="Picture 2" descr="http://design-thinking.ru/img/289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677566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996952"/>
            <a:ext cx="4042792" cy="2357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Чистота – залог здоровья</a:t>
            </a:r>
          </a:p>
          <a:p>
            <a:pPr>
              <a:buNone/>
            </a:pPr>
            <a:r>
              <a:rPr lang="ru-RU" i="1" dirty="0" smtClean="0"/>
              <a:t>Это каждый должен знать,</a:t>
            </a:r>
          </a:p>
          <a:p>
            <a:pPr>
              <a:buNone/>
            </a:pPr>
            <a:r>
              <a:rPr lang="ru-RU" i="1" dirty="0" smtClean="0"/>
              <a:t>И тогда любым болезням</a:t>
            </a:r>
          </a:p>
          <a:p>
            <a:pPr>
              <a:buNone/>
            </a:pPr>
            <a:r>
              <a:rPr lang="ru-RU" i="1" dirty="0" smtClean="0"/>
              <a:t>Никогда вас не поймать.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гигиена?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 </a:t>
            </a:r>
            <a:r>
              <a:rPr lang="ru-RU" sz="2400" i="1" dirty="0" smtClean="0">
                <a:solidFill>
                  <a:srgbClr val="FF0000"/>
                </a:solidFill>
              </a:rPr>
              <a:t>гигиена</a:t>
            </a:r>
            <a:r>
              <a:rPr lang="ru-RU" sz="2400" dirty="0" smtClean="0"/>
              <a:t> произошло от древнегреческого слова – обозначающее «здоровье».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Личная гигиена </a:t>
            </a:r>
            <a:r>
              <a:rPr lang="ru-RU" sz="2400" dirty="0" smtClean="0"/>
              <a:t>– это уход за своим телом, содержание его в чистоте. Выполнение правил личной гигиены </a:t>
            </a:r>
          </a:p>
          <a:p>
            <a:pPr>
              <a:buNone/>
            </a:pPr>
            <a:r>
              <a:rPr lang="ru-RU" sz="2400" dirty="0" smtClean="0"/>
              <a:t>    помогут вам не болеть и</a:t>
            </a:r>
          </a:p>
          <a:p>
            <a:pPr>
              <a:buNone/>
            </a:pPr>
            <a:r>
              <a:rPr lang="ru-RU" sz="2400" dirty="0" smtClean="0"/>
              <a:t>    укрепить свое здоровье.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3314" name="Picture 2" descr="http://xn----dtba4aiobdn7c.xn--p1ai/%D0%94%D0%9E%D0%9A%D0%A2%D0%9E%D0%A0%20%D0%90%D0%99%D0%91%D0%9E%D0%9B%D0%98%D0%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8282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История гигиены</a:t>
            </a:r>
            <a:endParaRPr lang="ru-RU" dirty="0"/>
          </a:p>
        </p:txBody>
      </p:sp>
      <p:pic>
        <p:nvPicPr>
          <p:cNvPr id="1026" name="Picture 2" descr="http://img-fotki.yandex.ru/get/6518/19411616.2dd/0_c3f8d_e83f8b5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5351">
            <a:off x="251520" y="2060848"/>
            <a:ext cx="2652926" cy="2160240"/>
          </a:xfrm>
          <a:prstGeom prst="rect">
            <a:avLst/>
          </a:prstGeom>
          <a:noFill/>
        </p:spPr>
      </p:pic>
      <p:pic>
        <p:nvPicPr>
          <p:cNvPr id="1028" name="Picture 4" descr="http://megabook.ru/stream/mediapreview?Key=%D0%95%D0%B3%D0%B8%D0%BF%D0%B5%D1%82%20%D0%94%D1%80%D0%B5%D0%B2%D0%BD%D0%B8%D0%B9%20(%D0%B2%D0%B8%D0%BD%D0%BE%D0%B4%D0%B5%D0%BB%D0%B8%D0%B5)&amp;Width=654&amp;Height=6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3744">
            <a:off x="6110486" y="1988261"/>
            <a:ext cx="2699123" cy="2215947"/>
          </a:xfrm>
          <a:prstGeom prst="rect">
            <a:avLst/>
          </a:prstGeom>
          <a:noFill/>
        </p:spPr>
      </p:pic>
      <p:pic>
        <p:nvPicPr>
          <p:cNvPr id="1032" name="Picture 8" descr="http://ok-t.ru/helpiksorg/baza4/328576480585.files/image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2078">
            <a:off x="5047679" y="3877255"/>
            <a:ext cx="1710455" cy="2808312"/>
          </a:xfrm>
          <a:prstGeom prst="rect">
            <a:avLst/>
          </a:prstGeom>
          <a:noFill/>
        </p:spPr>
      </p:pic>
      <p:pic>
        <p:nvPicPr>
          <p:cNvPr id="1034" name="Picture 10" descr="http://pravme.ru/uploads/images/00/02/01/2015/01/16/067b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7562">
            <a:off x="2627784" y="4149080"/>
            <a:ext cx="1748766" cy="2448272"/>
          </a:xfrm>
          <a:prstGeom prst="rect">
            <a:avLst/>
          </a:prstGeom>
          <a:noFill/>
        </p:spPr>
      </p:pic>
      <p:pic>
        <p:nvPicPr>
          <p:cNvPr id="1036" name="Picture 12" descr="https://previews.123rf.com/images/oscarmcwhite/oscarmcwhite1310/oscarmcwhite131000002/23110245-sauna-equipment-wooden-washtub-ladle-and-birch-sauna-broom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844824"/>
            <a:ext cx="2570989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Правила личной гигиены</a:t>
            </a:r>
            <a:endParaRPr lang="ru-RU" sz="4800" dirty="0"/>
          </a:p>
        </p:txBody>
      </p:sp>
      <p:pic>
        <p:nvPicPr>
          <p:cNvPr id="20482" name="Picture 2" descr="http://ds134.ucoz.ru/_nw/4/35948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28092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Соблюдай режим дня</a:t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2054" name="Picture 6" descr="http://ds3.tev.obr55.ru/files/2013/10/94905207_POU0ry8R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6696744" cy="45091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368152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Режим дня </a:t>
            </a:r>
            <a:r>
              <a:rPr lang="ru-RU" i="1" dirty="0" smtClean="0"/>
              <a:t>– </a:t>
            </a:r>
            <a:r>
              <a:rPr lang="ru-RU" dirty="0" smtClean="0"/>
              <a:t>это правильное распределение времени, на основные жизненные потребности человека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/>
              <a:t>Солнце глянуло в кроватку.</a:t>
            </a:r>
          </a:p>
          <a:p>
            <a:pPr>
              <a:buNone/>
            </a:pPr>
            <a:r>
              <a:rPr lang="ru-RU" sz="24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2400" i="1" dirty="0" smtClean="0"/>
              <a:t>Все мы делаем зарядку.</a:t>
            </a:r>
          </a:p>
          <a:p>
            <a:pPr>
              <a:buNone/>
            </a:pPr>
            <a:r>
              <a:rPr lang="ru-RU" sz="2400" i="1" dirty="0" smtClean="0"/>
              <a:t>Надо нам присесть и встать.</a:t>
            </a:r>
          </a:p>
          <a:p>
            <a:pPr>
              <a:buNone/>
            </a:pPr>
            <a:r>
              <a:rPr lang="ru-RU" sz="2400" i="1" dirty="0" smtClean="0"/>
              <a:t>Руки вытянуть пошире.</a:t>
            </a:r>
          </a:p>
          <a:p>
            <a:pPr>
              <a:buNone/>
            </a:pPr>
            <a:r>
              <a:rPr lang="ru-RU" sz="24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2400" i="1" dirty="0" smtClean="0"/>
              <a:t>Наклониться – три, четыре.</a:t>
            </a:r>
          </a:p>
          <a:p>
            <a:pPr>
              <a:buNone/>
            </a:pPr>
            <a:r>
              <a:rPr lang="ru-RU" sz="2400" i="1" dirty="0" smtClean="0"/>
              <a:t>И на месте поскакать.</a:t>
            </a:r>
          </a:p>
          <a:p>
            <a:pPr>
              <a:buNone/>
            </a:pPr>
            <a:r>
              <a:rPr lang="ru-RU" sz="2400" i="1" dirty="0" smtClean="0"/>
              <a:t>На носок, потом на пятку.</a:t>
            </a:r>
          </a:p>
          <a:p>
            <a:pPr>
              <a:buNone/>
            </a:pPr>
            <a:r>
              <a:rPr lang="ru-RU" sz="2400" i="1" dirty="0" smtClean="0"/>
              <a:t>Дружно делаем зарядку.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/>
              <a:t>Ой, а Кран, откройся!</a:t>
            </a:r>
          </a:p>
          <a:p>
            <a:pPr>
              <a:buNone/>
            </a:pPr>
            <a:r>
              <a:rPr lang="ru-RU" sz="2400" i="1" dirty="0" smtClean="0"/>
              <a:t>Нос умойся!</a:t>
            </a:r>
          </a:p>
          <a:p>
            <a:pPr>
              <a:buNone/>
            </a:pPr>
            <a:r>
              <a:rPr lang="ru-RU" sz="2400" i="1" dirty="0" smtClean="0"/>
              <a:t>Мойтесь сразу, оба глаза!</a:t>
            </a:r>
          </a:p>
          <a:p>
            <a:pPr>
              <a:buNone/>
            </a:pPr>
            <a:r>
              <a:rPr lang="ru-RU" sz="2400" i="1" dirty="0" smtClean="0"/>
              <a:t>Мойтесь уши!</a:t>
            </a:r>
          </a:p>
          <a:p>
            <a:pPr>
              <a:buNone/>
            </a:pPr>
            <a:r>
              <a:rPr lang="ru-RU" sz="2400" i="1" dirty="0" smtClean="0"/>
              <a:t>Мойся шейка!</a:t>
            </a:r>
          </a:p>
          <a:p>
            <a:pPr>
              <a:buNone/>
            </a:pPr>
            <a:r>
              <a:rPr lang="ru-RU" sz="2400" i="1" dirty="0" smtClean="0"/>
              <a:t>Шейка, мойся Хорошенько!</a:t>
            </a:r>
          </a:p>
          <a:p>
            <a:pPr>
              <a:buNone/>
            </a:pPr>
            <a:r>
              <a:rPr lang="ru-RU" sz="2400" i="1" dirty="0" smtClean="0"/>
              <a:t>Мойся, мойся, Обливайся!</a:t>
            </a:r>
          </a:p>
          <a:p>
            <a:pPr>
              <a:buNone/>
            </a:pPr>
            <a:r>
              <a:rPr lang="ru-RU" sz="2400" i="1" dirty="0" smtClean="0"/>
              <a:t>Грязь, смывайся!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Следи за чистотой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106688" cy="43891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Умывайтесь теплой водой утром и вечером</a:t>
            </a:r>
          </a:p>
          <a:p>
            <a:r>
              <a:rPr lang="ru-RU" dirty="0" smtClean="0"/>
              <a:t>Мойте с мылом лицо, руки, шею, уши, ноги </a:t>
            </a:r>
          </a:p>
          <a:p>
            <a:r>
              <a:rPr lang="ru-RU" dirty="0" smtClean="0"/>
              <a:t>Один или два раза в 4-5 дней нужно мыть тело горячей водой с мылом и мочалкой</a:t>
            </a:r>
            <a:endParaRPr lang="ru-RU" dirty="0"/>
          </a:p>
        </p:txBody>
      </p:sp>
      <p:pic>
        <p:nvPicPr>
          <p:cNvPr id="31746" name="Picture 2" descr="http://pukgame.ru/gallery/kartinki-o-pravilah-gigieny-dlya-detey-4059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92115"/>
            <a:ext cx="2448272" cy="2394410"/>
          </a:xfrm>
          <a:prstGeom prst="rect">
            <a:avLst/>
          </a:prstGeom>
          <a:noFill/>
        </p:spPr>
      </p:pic>
      <p:pic>
        <p:nvPicPr>
          <p:cNvPr id="6146" name="Picture 2" descr="http://image.shutterstock.com/z/stock-vector-cute-girl-washing-her-face-in-bathroom-vector-illustration-educational-series-see-more-in-my-18818767.jpg"/>
          <p:cNvPicPr>
            <a:picLocks noChangeAspect="1" noChangeArrowheads="1"/>
          </p:cNvPicPr>
          <p:nvPr/>
        </p:nvPicPr>
        <p:blipFill>
          <a:blip r:embed="rId4" cstate="print"/>
          <a:srcRect b="7382"/>
          <a:stretch>
            <a:fillRect/>
          </a:stretch>
        </p:blipFill>
        <p:spPr bwMode="auto">
          <a:xfrm>
            <a:off x="6372200" y="1340768"/>
            <a:ext cx="2430270" cy="2400924"/>
          </a:xfrm>
          <a:prstGeom prst="rect">
            <a:avLst/>
          </a:prstGeom>
          <a:noFill/>
        </p:spPr>
      </p:pic>
      <p:pic>
        <p:nvPicPr>
          <p:cNvPr id="6148" name="Picture 4" descr="http://varikozgalav1.ru/articles/wp-content/uploads/2016/10/38478048-nogi-pri-nevro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1833209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vadbuzz.ru/sites/default/files/imagecache/photo-big/users/1/photo/2016/190/ax-4o0p7_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5184"/>
            <a:ext cx="8424936" cy="566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1540</TotalTime>
  <Words>2333</Words>
  <Application>Microsoft Office PowerPoint</Application>
  <PresentationFormat>Экран (4:3)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             Чистота – залог здоровья </vt:lpstr>
      <vt:lpstr>Что такое гигиена?</vt:lpstr>
      <vt:lpstr>Что такое гигиена?</vt:lpstr>
      <vt:lpstr>История гигиены</vt:lpstr>
      <vt:lpstr>Правила личной гигиены</vt:lpstr>
      <vt:lpstr> Соблюдай режим дня </vt:lpstr>
      <vt:lpstr> Физкультминутка</vt:lpstr>
      <vt:lpstr>Следи за чистотой тела</vt:lpstr>
      <vt:lpstr>Презентация PowerPoint</vt:lpstr>
      <vt:lpstr>Презентация PowerPoint</vt:lpstr>
      <vt:lpstr>Чистим зубы</vt:lpstr>
      <vt:lpstr>Моем руки</vt:lpstr>
      <vt:lpstr>Моем руки с мылом после прогулки</vt:lpstr>
      <vt:lpstr>Моем руки с мылом перед едой</vt:lpstr>
      <vt:lpstr>Моем руки с мылом после игры с животными</vt:lpstr>
      <vt:lpstr>Моем руки с мылом после посещения туалета</vt:lpstr>
      <vt:lpstr>Презентация PowerPoint</vt:lpstr>
      <vt:lpstr>Следи за своим внешним видом</vt:lpstr>
      <vt:lpstr>Убираем дома</vt:lpstr>
      <vt:lpstr>Игра «Апчхи»</vt:lpstr>
      <vt:lpstr>Будьте здоровы!</vt:lpstr>
    </vt:vector>
  </TitlesOfParts>
  <Company>СЗОУО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– залог здоровья</dc:title>
  <dc:creator>Пользователь</dc:creator>
  <cp:lastModifiedBy>Certified Windows</cp:lastModifiedBy>
  <cp:revision>107</cp:revision>
  <dcterms:created xsi:type="dcterms:W3CDTF">2017-04-27T11:41:28Z</dcterms:created>
  <dcterms:modified xsi:type="dcterms:W3CDTF">2020-04-23T10:49:12Z</dcterms:modified>
</cp:coreProperties>
</file>