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132856"/>
            <a:ext cx="5254352" cy="197165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Проект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«Неделя здоровья»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229200"/>
            <a:ext cx="3848472" cy="9856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Подготовила: воспитатель Ермолаева Т.С.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0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124744"/>
            <a:ext cx="6228184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 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воспитателей и родителей формированию и укреплению здоровья ребенка, с целью создания вокруг него потребности и привычки здорового образа жизни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воспитательное условие для детей, которое стало бы возможностью выработки единого стиля поведения и стратегии воспитания здорового образа жизни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6717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908720"/>
            <a:ext cx="5999081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Воспитывать культурно-гигиенические навыки.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Расширять и закреплять знания детей о здоровом образе жизни.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Формировать потребность в соблюдении навыков гигиены;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Дать представление о полезной и вредной пище для здоровья человека.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Совершенствовать физические способности в совместной двигательной деятельности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106918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121" y="980728"/>
            <a:ext cx="624644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Составление плана реализации проекта и изучение методической литературы.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Разработка перспективного плана.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Подборка иллюстративного материала игрушек, атрибутов для познавательной и игровой деятельности, стихов,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 по данной теме.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Проведение цикла тематических мероприятий.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Печатная консультация для родителей.  </a:t>
            </a:r>
          </a:p>
        </p:txBody>
      </p:sp>
    </p:spTree>
    <p:extLst>
      <p:ext uri="{BB962C8B-B14F-4D97-AF65-F5344CB8AC3E}">
        <p14:creationId xmlns:p14="http://schemas.microsoft.com/office/powerpoint/2010/main" val="162746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556792"/>
            <a:ext cx="3723879" cy="4965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723878" cy="4965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764703"/>
            <a:ext cx="604867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«Мы спортсмены»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3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7" b="11826"/>
          <a:stretch/>
        </p:blipFill>
        <p:spPr>
          <a:xfrm>
            <a:off x="4096603" y="3879726"/>
            <a:ext cx="2859782" cy="2822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50001"/>
            <a:ext cx="2664296" cy="3552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9494"/>
          <a:stretch/>
        </p:blipFill>
        <p:spPr>
          <a:xfrm>
            <a:off x="5839596" y="283631"/>
            <a:ext cx="2233579" cy="3306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648"/>
            <a:ext cx="2479909" cy="3306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60648"/>
            <a:ext cx="2448272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mtClean="0"/>
              <a:t>Дидактические игры: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Собери разрезную картинку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dirty="0"/>
              <a:t>«Кто больше назовёт полезных продуктов»</a:t>
            </a:r>
          </a:p>
        </p:txBody>
      </p:sp>
    </p:spTree>
    <p:extLst>
      <p:ext uri="{BB962C8B-B14F-4D97-AF65-F5344CB8AC3E}">
        <p14:creationId xmlns:p14="http://schemas.microsoft.com/office/powerpoint/2010/main" val="417187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2" y="1772816"/>
            <a:ext cx="3705876" cy="4941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39" y="1772816"/>
            <a:ext cx="3705876" cy="4941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563" y="969965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Просмотр иллюстрации «Средства личной гигиены»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7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939903" cy="5253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939902" cy="5253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5688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Сюжетная игра «Больница»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4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011910" cy="5349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040983" cy="5387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4211" y="629980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Сюжетная игра «Магазин полезных продуктов»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7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62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«Неделя здоровья»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«Неделя здоровья»</dc:title>
  <dc:creator>1</dc:creator>
  <cp:lastModifiedBy>1</cp:lastModifiedBy>
  <cp:revision>5</cp:revision>
  <dcterms:created xsi:type="dcterms:W3CDTF">2021-10-24T15:01:03Z</dcterms:created>
  <dcterms:modified xsi:type="dcterms:W3CDTF">2021-10-28T06:21:24Z</dcterms:modified>
</cp:coreProperties>
</file>