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3"/>
  </p:notesMasterIdLst>
  <p:sldIdLst>
    <p:sldId id="270" r:id="rId2"/>
    <p:sldId id="258" r:id="rId3"/>
    <p:sldId id="262" r:id="rId4"/>
    <p:sldId id="267" r:id="rId5"/>
    <p:sldId id="307" r:id="rId6"/>
    <p:sldId id="328" r:id="rId7"/>
    <p:sldId id="329" r:id="rId8"/>
    <p:sldId id="269" r:id="rId9"/>
    <p:sldId id="268" r:id="rId10"/>
    <p:sldId id="326" r:id="rId11"/>
    <p:sldId id="265" r:id="rId12"/>
    <p:sldId id="290" r:id="rId13"/>
    <p:sldId id="321" r:id="rId14"/>
    <p:sldId id="322" r:id="rId15"/>
    <p:sldId id="266" r:id="rId16"/>
    <p:sldId id="324" r:id="rId17"/>
    <p:sldId id="303" r:id="rId18"/>
    <p:sldId id="320" r:id="rId19"/>
    <p:sldId id="261" r:id="rId20"/>
    <p:sldId id="306" r:id="rId21"/>
    <p:sldId id="260" r:id="rId22"/>
    <p:sldId id="259" r:id="rId23"/>
    <p:sldId id="309" r:id="rId24"/>
    <p:sldId id="327" r:id="rId25"/>
    <p:sldId id="277" r:id="rId26"/>
    <p:sldId id="317" r:id="rId27"/>
    <p:sldId id="273" r:id="rId28"/>
    <p:sldId id="300" r:id="rId29"/>
    <p:sldId id="310" r:id="rId30"/>
    <p:sldId id="272" r:id="rId31"/>
    <p:sldId id="302" r:id="rId32"/>
    <p:sldId id="271" r:id="rId33"/>
    <p:sldId id="280" r:id="rId34"/>
    <p:sldId id="323" r:id="rId35"/>
    <p:sldId id="325" r:id="rId36"/>
    <p:sldId id="319" r:id="rId37"/>
    <p:sldId id="287" r:id="rId38"/>
    <p:sldId id="304" r:id="rId39"/>
    <p:sldId id="318" r:id="rId40"/>
    <p:sldId id="316" r:id="rId41"/>
    <p:sldId id="31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DF5"/>
    <a:srgbClr val="9CFD6B"/>
    <a:srgbClr val="299410"/>
    <a:srgbClr val="CBF8C0"/>
    <a:srgbClr val="0A3509"/>
    <a:srgbClr val="96EC94"/>
    <a:srgbClr val="C8F5C7"/>
    <a:srgbClr val="E6FAE6"/>
    <a:srgbClr val="0E4B0D"/>
    <a:srgbClr val="187C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5798" autoAdjust="0"/>
  </p:normalViewPr>
  <p:slideViewPr>
    <p:cSldViewPr>
      <p:cViewPr>
        <p:scale>
          <a:sx n="73" d="100"/>
          <a:sy n="73" d="100"/>
        </p:scale>
        <p:origin x="-1570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67A86-8C91-4F3A-BA09-534AF75EA864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9BD72-579B-4AB3-97B3-DBCB7222EE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882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krosta.ru/events/publikaciya-materiala/" TargetMode="External"/><Relationship Id="rId2" Type="http://schemas.openxmlformats.org/officeDocument/2006/relationships/hyperlink" Target="http://ds125sar.schoolrm.ru/parents/tips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E4B0D"/>
                </a:solidFill>
                <a:latin typeface="Monotype Corsiva" pitchFamily="66" charset="0"/>
              </a:rPr>
              <a:t>Министерство образования РМ</a:t>
            </a:r>
          </a:p>
          <a:p>
            <a:pPr algn="ctr"/>
            <a:r>
              <a:rPr lang="ru-RU" altLang="ru-RU" sz="3600" b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altLang="ru-RU" sz="32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Высоцкой Натальи Викторовны,  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воспитателя МДОУ «Детский сад №125 комбинированного вида»</a:t>
            </a:r>
          </a:p>
          <a:p>
            <a:pPr algn="ctr"/>
            <a:r>
              <a:rPr lang="ru-RU" altLang="ru-RU" sz="2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  <a:endParaRPr lang="ru-RU" altLang="ru-RU" sz="2400" b="1" i="1" dirty="0">
              <a:solidFill>
                <a:srgbClr val="0E4B0D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48880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27.02.1976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Arial" pitchFamily="34" charset="0"/>
              </a:rPr>
              <a:t>г.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МГУ им. </a:t>
            </a:r>
            <a:r>
              <a:rPr lang="ru-RU" altLang="ru-RU" dirty="0" err="1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Н.П.Огарёва</a:t>
            </a:r>
            <a:endParaRPr lang="ru-RU" altLang="ru-RU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Биологический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dirty="0" err="1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Биолог.Преподаватель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по специальности «Биология»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ДВС 0077622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</a:p>
          <a:p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7лет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 данном учреждении: 7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Общий трудовой стаж: 21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: 15.03.2017 год</a:t>
            </a:r>
          </a:p>
          <a:p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rgbClr val="0A3509"/>
              </a:solidFill>
            </a:endParaRPr>
          </a:p>
        </p:txBody>
      </p:sp>
      <p:pic>
        <p:nvPicPr>
          <p:cNvPr id="5" name="Picture 5" descr="C:\Users\User\Downloads\Анализ сюжетно-ролевой игры «Покатаем кукол на машине» - Для воспитателей детских садов - Маам.ру_files\dsc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5790" y="2408416"/>
            <a:ext cx="2944682" cy="404492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ВЫСОЦКАЯ Н.В.ВЫСШАЯ КАТЕГОРИЯ 2019 год\Новая папка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96044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7290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4899" y="443393"/>
            <a:ext cx="31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Республиканский </a:t>
            </a:r>
            <a:r>
              <a:rPr lang="ru-RU" b="1" dirty="0" smtClean="0"/>
              <a:t>уровень</a:t>
            </a:r>
            <a:endParaRPr lang="ru-RU" b="1" dirty="0"/>
          </a:p>
        </p:txBody>
      </p:sp>
      <p:pic>
        <p:nvPicPr>
          <p:cNvPr id="7169" name="Picture 1" descr="D:\РАБОТА\АТТЕСТАЦИЯ\ин\портфолио Высоцк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4392488" cy="5853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er\AppData\Local\Temp\Rar$DIa0.448\Page_0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760" y="1052736"/>
            <a:ext cx="425124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User\AppData\Local\Temp\Rar$DIa0.680\Page_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3061" y="1052736"/>
            <a:ext cx="420741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683404"/>
            <a:ext cx="722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 , порталах Интернет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AppData\Local\Temp\Rar$DIa0.962\Page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44368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AppData\Local\Temp\Rar$DIa0.284\Page_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39248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67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AppData\Local\Temp\Rar$DIa0.624\Page_0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74" y="1124744"/>
            <a:ext cx="380117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AppData\Local\Temp\Rar$DIa0.705\Page_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196752"/>
            <a:ext cx="41044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2707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конкурсах, выставках,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турнирах, соревнованиях,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акциях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фестивалях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C:\Users\User\Desktop\Новая папка\img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287" y="1412775"/>
            <a:ext cx="4017314" cy="530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\Desktop\Новая папка\Page_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5"/>
            <a:ext cx="4176464" cy="527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980728"/>
            <a:ext cx="6351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Призовые </a:t>
            </a:r>
            <a:r>
              <a:rPr lang="ru-RU" dirty="0"/>
              <a:t>места в конкурсах на порталах в сети Интернет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ипломы академия роста\diplom_РЅР° СЂРµР±РµРЅРєР° Р°РєР°РґРµРјРёСЏ СЂРѕСЃС‚Р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4248472" cy="54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2554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547054"/>
              </p:ext>
            </p:extLst>
          </p:nvPr>
        </p:nvGraphicFramePr>
        <p:xfrm>
          <a:off x="539553" y="1340768"/>
          <a:ext cx="4024146" cy="5292588"/>
        </p:xfrm>
        <a:graphic>
          <a:graphicData uri="http://schemas.openxmlformats.org/presentationml/2006/ole">
            <p:oleObj spid="_x0000_s1060" name="Acrobat Document" r:id="rId3" imgW="7563600" imgH="10672200" progId="AcroExch.Document.DC">
              <p:embed/>
            </p:oleObj>
          </a:graphicData>
        </a:graphic>
      </p:graphicFrame>
      <p:pic>
        <p:nvPicPr>
          <p:cNvPr id="3" name="Picture 1" descr="C:\Users\User\Desktop\ЕГОРКИНОЙ\img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17646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836712"/>
            <a:ext cx="472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Призовые места на </a:t>
            </a:r>
            <a:r>
              <a:rPr lang="ru-RU" dirty="0" smtClean="0"/>
              <a:t>муниципальном уровне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03244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ВЫСОЦКАЯ Н.В.ВЫСШАЯ КАТЕГОРИЯ 2019 год\Новая папка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3924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324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62" y="40011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C:\Users\User\Desktop\img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176464" cy="561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ВЫСОЦКАЯ Н.В.ВЫСШАЯ КАТЕГОРИЯ 2019 год\СКАНИРОВАНИЕ-ВЫСОЦКАЯ\Новая папка (2)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764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 «Детский сад №125 комбинированного вида»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74" y="908720"/>
            <a:ext cx="84502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88" y="1554833"/>
            <a:ext cx="7566025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ЫСОЦКАЯ Н.В.ВЫСШАЯ КАТЕГОРИЯ 2019 год\СКАНИРОВАНИЕ-ВЫСОЦКАЯ\0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7"/>
            <a:ext cx="424847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989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84784"/>
            <a:ext cx="4032448" cy="5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484784"/>
            <a:ext cx="4248471" cy="507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7749" y="1187460"/>
            <a:ext cx="292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Республиканский уровень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5076056" y="3645024"/>
            <a:ext cx="1548172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8052"/>
            <a:ext cx="4218880" cy="517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:\ВЫСОЦКАЯ Н.В.ВЫСШАЯ КАТЕГОРИЯ 2019 год\СКАНИРОВАНИЕ-ВЫСОЦКАЯ\Новая папка (3)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8051"/>
            <a:ext cx="4248472" cy="51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908720"/>
            <a:ext cx="285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ортфолио Водясова О.А\Аттестация 2019г\СПРАВКИ\IMG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176464" cy="54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065339" cy="554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5436096" y="2528900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18657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ВЫСОЦКАЯ Н.В.ВЫСШАЯ КАТЕГОРИЯ 2019 год\Новая папка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429766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8020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ВЫСОЦКАЯ Н.В.ВЫСШАЯ КАТЕГОРИЯ 2019 год\Новая папка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19583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3" y="836711"/>
            <a:ext cx="4464495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7511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3" name="Picture 1" descr="D:\РАБОТА\АТТЕСТАЦИЯ\ин\3.jpg"/>
          <p:cNvPicPr>
            <a:picLocks noChangeAspect="1" noChangeArrowheads="1"/>
          </p:cNvPicPr>
          <p:nvPr/>
        </p:nvPicPr>
        <p:blipFill>
          <a:blip r:embed="rId2" cstate="print"/>
          <a:srcRect r="3778"/>
          <a:stretch>
            <a:fillRect/>
          </a:stretch>
        </p:blipFill>
        <p:spPr bwMode="auto">
          <a:xfrm>
            <a:off x="395536" y="908720"/>
            <a:ext cx="3959762" cy="5661248"/>
          </a:xfrm>
          <a:prstGeom prst="rect">
            <a:avLst/>
          </a:prstGeom>
          <a:noFill/>
        </p:spPr>
      </p:pic>
      <p:pic>
        <p:nvPicPr>
          <p:cNvPr id="6" name="Picture 1" descr="D:\РАБОТА\АТТЕСТАЦИЯ\АЗИСОВА\Наиля\справки\img138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4644008" y="908720"/>
            <a:ext cx="4032448" cy="5554126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004048" y="2996952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ВЫСОЦКАЯ Н.В.ВЫСШАЯ КАТЕГОРИЯ 2019 год\СКАНИРОВАНИЕ-ВЫСОЦКАЯ\Новая папка (3)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88843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ВЫСОЦКАЯ Н.В.ВЫСШАЯ КАТЕГОРИЯ 2019 год\СКАНИРОВАНИЕ-ВЫСОЦКАЯ\Новая папка (3)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24744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ВЫСОЦКАЯ Н.В.ВЫСШАЯ КАТЕГОРИЯ 2019 год\СКАНИРОВАНИЕ-ВЫСОЦКАЯ\0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03244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ВЫСОЦКАЯ Н.В.ВЫСШАЯ КАТЕГОРИЯ 2019 год\СКАНИРОВАНИЕ-ВЫСОЦКАЯ\0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8164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189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r="1613" b="3139"/>
          <a:stretch>
            <a:fillRect/>
          </a:stretch>
        </p:blipFill>
        <p:spPr bwMode="auto">
          <a:xfrm>
            <a:off x="4355976" y="1052736"/>
            <a:ext cx="4536504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D:\РАБОТА\АТТЕСТАЦИЯ\АЗИСОВА\Наиля\справки\img138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>
            <a:off x="323528" y="1025808"/>
            <a:ext cx="4211960" cy="5693186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39552" y="3148443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E:\ВЫСОЦКАЯ Н.В.ВЫСШАЯ КАТЕГОРИЯ 2019 год\СКАНИРОВАНИЕ-ВЫСОЦКАЯ\0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40324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ВЫСОЦКАЯ Н.В.ВЫСШАЯ КАТЕГОРИЯ 2019 год\СКАНИРОВАНИЕ-ВЫСОЦКАЯ\0\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9698" y="980728"/>
            <a:ext cx="398274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ВЫСОЦКАЯ Н.В.ВЫСШАЯ КАТЕГОРИЯ 2019 год\СКАНИРОВАНИЕ-ВЫСОЦКАЯ\0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38164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 descr="D:\РАБОТА\АТТЕСТАЦИЯ\АЗИСОВА\Сканер\img160.jpg"/>
          <p:cNvPicPr>
            <a:picLocks noChangeAspect="1" noChangeArrowheads="1"/>
          </p:cNvPicPr>
          <p:nvPr/>
        </p:nvPicPr>
        <p:blipFill>
          <a:blip r:embed="rId2" cstate="print"/>
          <a:srcRect r="5209"/>
          <a:stretch>
            <a:fillRect/>
          </a:stretch>
        </p:blipFill>
        <p:spPr bwMode="auto">
          <a:xfrm>
            <a:off x="539552" y="980728"/>
            <a:ext cx="3888432" cy="564484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83568" y="3717032"/>
            <a:ext cx="1656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89" name="Picture 1" descr="D:\РАБОТА\АТТЕСТАЦИЯ\ин\4.jpg"/>
          <p:cNvPicPr>
            <a:picLocks noChangeAspect="1" noChangeArrowheads="1"/>
          </p:cNvPicPr>
          <p:nvPr/>
        </p:nvPicPr>
        <p:blipFill>
          <a:blip r:embed="rId3" cstate="print"/>
          <a:srcRect r="3957"/>
          <a:stretch>
            <a:fillRect/>
          </a:stretch>
        </p:blipFill>
        <p:spPr bwMode="auto">
          <a:xfrm>
            <a:off x="4860032" y="980728"/>
            <a:ext cx="3931512" cy="5609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Desktop\diplom-3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800"/>
            <a:ext cx="396044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2595" y="1124744"/>
            <a:ext cx="624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Призовые места в конкурсах на порталах в сети Интернет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Temp\Rar$DIa0.986\Page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98033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Temp\Rar$DIa0.376\Page_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17646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9494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Local\Temp\Rar$DIa0.736\Page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17646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AppData\Local\Temp\Rar$DIa0.237\Page_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24847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7123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ТА\АТТЕСТАЦИЯ\АЗИСОВА\Наиля\дипломы\img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56792"/>
            <a:ext cx="4032448" cy="48965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1124744"/>
            <a:ext cx="472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Призовые места на муниципальном уровне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0092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Новая папка\img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96752"/>
            <a:ext cx="4176464" cy="546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User\Desktop\Новая папка\img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96752"/>
            <a:ext cx="4344578" cy="546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836712"/>
            <a:ext cx="552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Поощрения с сайтов и порталов сети Интернет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Новая папка\Page_0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3"/>
            <a:ext cx="3888432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46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Новая папка\img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59"/>
            <a:ext cx="4062288" cy="53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5496" y="908720"/>
            <a:ext cx="418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Поощрения республиканского уровня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62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2293" t="6300" r="2492" b="9480"/>
          <a:stretch>
            <a:fillRect/>
          </a:stretch>
        </p:blipFill>
        <p:spPr bwMode="auto">
          <a:xfrm>
            <a:off x="755576" y="836712"/>
            <a:ext cx="748883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/>
          <a:srcRect l="2295" t="6390" r="3065" b="65612"/>
          <a:stretch>
            <a:fillRect/>
          </a:stretch>
        </p:blipFill>
        <p:spPr bwMode="auto">
          <a:xfrm>
            <a:off x="755576" y="4941168"/>
            <a:ext cx="7488832" cy="161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16624476"/>
              </p:ext>
            </p:extLst>
          </p:nvPr>
        </p:nvGraphicFramePr>
        <p:xfrm>
          <a:off x="323850" y="1196975"/>
          <a:ext cx="4535488" cy="5208588"/>
        </p:xfrm>
        <a:graphic>
          <a:graphicData uri="http://schemas.openxmlformats.org/presentationml/2006/ole">
            <p:oleObj spid="_x0000_s3097" name="Acrobat Document" r:id="rId3" imgW="7627320" imgH="10672200" progId="AcroExch.Document.DC">
              <p:embed/>
            </p:oleObj>
          </a:graphicData>
        </a:graphic>
      </p:graphicFrame>
      <p:pic>
        <p:nvPicPr>
          <p:cNvPr id="4" name="Picture 4" descr="C:\Users\User\Desktop\ЕГОРКИНОЙ\img0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10445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1772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389437" cy="563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320480" cy="563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605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3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63"/>
          <a:stretch/>
        </p:blipFill>
        <p:spPr bwMode="auto">
          <a:xfrm>
            <a:off x="2267744" y="692696"/>
            <a:ext cx="4104456" cy="52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759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РАБОТА\АТТЕСТАЦИЯ\ин\img192.jpg"/>
          <p:cNvPicPr>
            <a:picLocks noChangeAspect="1" noChangeArrowheads="1"/>
          </p:cNvPicPr>
          <p:nvPr/>
        </p:nvPicPr>
        <p:blipFill>
          <a:blip r:embed="rId2" cstate="print"/>
          <a:srcRect l="3764"/>
          <a:stretch>
            <a:fillRect/>
          </a:stretch>
        </p:blipFill>
        <p:spPr bwMode="auto">
          <a:xfrm>
            <a:off x="179512" y="404664"/>
            <a:ext cx="4362044" cy="6237312"/>
          </a:xfrm>
          <a:prstGeom prst="rect">
            <a:avLst/>
          </a:prstGeom>
          <a:noFill/>
        </p:spPr>
      </p:pic>
      <p:pic>
        <p:nvPicPr>
          <p:cNvPr id="54275" name="Picture 3" descr="D:\РАБОТА\АТТЕСТАЦИЯ\ин\img195.jpg"/>
          <p:cNvPicPr>
            <a:picLocks noChangeAspect="1" noChangeArrowheads="1"/>
          </p:cNvPicPr>
          <p:nvPr/>
        </p:nvPicPr>
        <p:blipFill>
          <a:blip r:embed="rId3" cstate="print"/>
          <a:srcRect r="5209"/>
          <a:stretch>
            <a:fillRect/>
          </a:stretch>
        </p:blipFill>
        <p:spPr bwMode="auto">
          <a:xfrm>
            <a:off x="4644008" y="404664"/>
            <a:ext cx="4228087" cy="6137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РАБОТА\АТТЕСТАЦИЯ\ин\1.jpg"/>
          <p:cNvPicPr>
            <a:picLocks noChangeAspect="1" noChangeArrowheads="1"/>
          </p:cNvPicPr>
          <p:nvPr/>
        </p:nvPicPr>
        <p:blipFill>
          <a:blip r:embed="rId2" cstate="print"/>
          <a:srcRect r="2299"/>
          <a:stretch>
            <a:fillRect/>
          </a:stretch>
        </p:blipFill>
        <p:spPr bwMode="auto">
          <a:xfrm>
            <a:off x="2267744" y="332656"/>
            <a:ext cx="4477674" cy="6309320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771800" y="2924944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ВЫСОЦКАЯ Н.В.ВЫСШАЯ КАТЕГОРИЯ 2019 год\СКАНИРОВАНИЕ-ВЫСОЦКАЯ\0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248472" cy="56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248472" cy="56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187624" y="4039344"/>
            <a:ext cx="15121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3. Наличие публикаций </a:t>
            </a:r>
            <a:endParaRPr lang="ru-RU" sz="2000" b="1" dirty="0">
              <a:solidFill>
                <a:srgbClr val="0E4B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08720"/>
            <a:ext cx="31683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 2</a:t>
            </a: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://ds125sar.schoolrm.ru/parents/tips/</a:t>
            </a: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 , порталах Интернет: 3</a:t>
            </a: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 smtClean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://akrosta.ru/events/publikaciya-materiala/</a:t>
            </a:r>
            <a:endParaRPr lang="ru-RU" dirty="0"/>
          </a:p>
          <a:p>
            <a:pPr>
              <a:defRPr/>
            </a:pPr>
            <a:r>
              <a:rPr lang="ru-RU" dirty="0"/>
              <a:t> - академия роста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 1</a:t>
            </a: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962</TotalTime>
  <Words>287</Words>
  <Application>Microsoft Office PowerPoint</Application>
  <PresentationFormat>Экран (4:3)</PresentationFormat>
  <Paragraphs>48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Поток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Потаповы</dc:creator>
  <cp:lastModifiedBy>Потаповы</cp:lastModifiedBy>
  <cp:revision>74</cp:revision>
  <dcterms:created xsi:type="dcterms:W3CDTF">2019-10-12T18:21:55Z</dcterms:created>
  <dcterms:modified xsi:type="dcterms:W3CDTF">2020-01-11T16:34:32Z</dcterms:modified>
</cp:coreProperties>
</file>