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1"/>
  </p:notesMasterIdLst>
  <p:sldIdLst>
    <p:sldId id="256" r:id="rId2"/>
    <p:sldId id="258" r:id="rId3"/>
    <p:sldId id="274" r:id="rId4"/>
    <p:sldId id="317" r:id="rId5"/>
    <p:sldId id="318" r:id="rId6"/>
    <p:sldId id="319" r:id="rId7"/>
    <p:sldId id="296" r:id="rId8"/>
    <p:sldId id="322" r:id="rId9"/>
    <p:sldId id="278" r:id="rId10"/>
    <p:sldId id="279" r:id="rId11"/>
    <p:sldId id="263" r:id="rId12"/>
    <p:sldId id="280" r:id="rId13"/>
    <p:sldId id="281" r:id="rId14"/>
    <p:sldId id="265" r:id="rId15"/>
    <p:sldId id="287" r:id="rId16"/>
    <p:sldId id="288" r:id="rId17"/>
    <p:sldId id="266" r:id="rId18"/>
    <p:sldId id="320" r:id="rId19"/>
    <p:sldId id="311" r:id="rId20"/>
    <p:sldId id="268" r:id="rId21"/>
    <p:sldId id="269" r:id="rId22"/>
    <p:sldId id="309" r:id="rId23"/>
    <p:sldId id="270" r:id="rId24"/>
    <p:sldId id="297" r:id="rId25"/>
    <p:sldId id="272" r:id="rId26"/>
    <p:sldId id="321" r:id="rId27"/>
    <p:sldId id="273" r:id="rId28"/>
    <p:sldId id="301" r:id="rId29"/>
    <p:sldId id="31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48" autoAdjust="0"/>
  </p:normalViewPr>
  <p:slideViewPr>
    <p:cSldViewPr>
      <p:cViewPr varScale="1">
        <p:scale>
          <a:sx n="67" d="100"/>
          <a:sy n="67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30EAC-B318-4FA7-B035-DE2FABD8F7C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A9458-FD5C-45BA-BE20-04890D8B77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8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A9458-FD5C-45BA-BE20-04890D8B771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Князевой Ларисы Геннадьевны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852936"/>
            <a:ext cx="4860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09.01. 1968г.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им.М,Е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«Педагог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образования. Педагог - психолог»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 № ИВС 0384081,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  31.01. 2003г.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20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36 года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№541, 22.05.2019г.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   </a:t>
            </a:r>
          </a:p>
          <a:p>
            <a:endParaRPr lang="ru-RU" sz="1400" dirty="0"/>
          </a:p>
        </p:txBody>
      </p:sp>
      <p:pic>
        <p:nvPicPr>
          <p:cNvPr id="1026" name="Picture 2" descr="C:\Users\Admin\Desktop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1" y="1196752"/>
            <a:ext cx="3679724" cy="47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791" y="4305137"/>
            <a:ext cx="3377734" cy="3479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Admin\Downloads\Эф практики Дошк обр 2023_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4064"/>
            <a:ext cx="4032448" cy="63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Журнал Педагог13 ру-2023_page-017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4063"/>
            <a:ext cx="4608511" cy="63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4"/>
            <a:ext cx="9270132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4098" name="Picture 2" descr="C:\Users\Admin\Downloads\CamScanner 10.02.2024 08.49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52561"/>
            <a:ext cx="4464496" cy="57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122" name="Picture 2" descr="C:\Users\Admin\Desktop\аттестация 24\817216ВО1.Б.2020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7192" y="-12844808"/>
            <a:ext cx="4320000" cy="61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аттестация 24\817216ВО1.Б.2020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525" y="-13282613"/>
            <a:ext cx="4284000" cy="60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аттестация 24\817216ВО1.Б.2020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4665"/>
            <a:ext cx="4320479" cy="59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аттестация 24\Богдан 8.03.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5"/>
            <a:ext cx="4248472" cy="59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6146" name="Picture 2" descr="C:\Users\Admin\Downloads\17075619356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" y="1124744"/>
            <a:ext cx="48897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аттестация 24\image-2020-05-31 21_47_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2119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2916"/>
            <a:ext cx="9396536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3" name="Picture 2" descr="C:\Users\Admin\Downloads\CamScanner 10.02.2024 08.49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860032" cy="603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692696"/>
            <a:ext cx="4104456" cy="601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pic>
        <p:nvPicPr>
          <p:cNvPr id="8194" name="Picture 2" descr="C:\Users\Admin\Downloads\CamScanner 10.02.2024 14.0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607"/>
            <a:ext cx="4608512" cy="641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ownloads\CamScanner 10.02.2024 08.49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797"/>
            <a:ext cx="4104456" cy="642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5085184"/>
            <a:ext cx="3600400" cy="544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Admin\Downloads\CamScanner 10.02.2024 14.03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6688"/>
            <a:ext cx="8712967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4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3" name="Picture 2" descr="C:\Users\Admin\Downloads\CamScanner 10.02.2024 08.49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3737"/>
            <a:ext cx="4032448" cy="61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ownloads\CamScanner 10.02.2024 08.49_9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92" y="553737"/>
            <a:ext cx="4350196" cy="61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7" name="Picture 2" descr="C:\Users\Admin\Desktop\17024921687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86" y="0"/>
            <a:ext cx="6192688" cy="6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86292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984776" cy="5373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  <a:r>
              <a:rPr lang="ru-RU" sz="2000" dirty="0"/>
              <a:t>.</a:t>
            </a:r>
          </a:p>
        </p:txBody>
      </p:sp>
      <p:pic>
        <p:nvPicPr>
          <p:cNvPr id="11267" name="Picture 3" descr="C:\Users\Admin\Downloads\sertificat (1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482453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0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8"/>
            <a:ext cx="9791055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450"/>
            <a:ext cx="9217024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1026" name="Picture 2" descr="C:\Users\Admin\Downloads\CamScanner 10.02.2024 08.49_15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87" y="836712"/>
            <a:ext cx="443106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28243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12290" name="Picture 2" descr="C:\Users\Admin\Downloads\sertificat (5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3"/>
            <a:ext cx="46085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14338" name="Picture 2" descr="C:\Users\Admin\Downloads\CamScanner 10.02.2024 08.57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45154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ownloads\CamScanner 10.02.2024 08.57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24847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pic>
        <p:nvPicPr>
          <p:cNvPr id="5" name="Picture 2" descr="C:\Users\Admin\Downloads\CamScanner 10.02.2024 08.49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4847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ownloads\CamScanner 10.02.2024 08.49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92" y="548680"/>
            <a:ext cx="44222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 воспитанников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2952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pic>
        <p:nvPicPr>
          <p:cNvPr id="6" name="Picture 2" descr="C:\Users\Admin\Downloads\CamScanner 10.02.2024 08.49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58694"/>
            <a:ext cx="4896545" cy="67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4107" cy="6866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18" y="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19459" name="Picture 3" descr="C:\Users\Admin\Downloads\CamScanner 10.02.2024 08.49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85" y="533764"/>
            <a:ext cx="48245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7" y="-2746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педагога в профессиональных конкурсах</a:t>
            </a:r>
            <a:endParaRPr lang="ru-RU" sz="2000" b="1" dirty="0"/>
          </a:p>
        </p:txBody>
      </p:sp>
      <p:pic>
        <p:nvPicPr>
          <p:cNvPr id="3075" name="Picture 3" descr="C:\Users\Admin\Desktop\аттестация 24\Князева Лариса Геннадье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410445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ownloads\winner_diploma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60851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3" name="Picture 2" descr="C:\Users\Admin\Downloads\CamScanner 12.02.2024 09.15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8497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85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4098" name="Picture 2" descr="C:\Users\Admin\Downloads\CamScanner 12.02.2024 09.1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1" y="548680"/>
            <a:ext cx="45269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CamScanner 12.02.2024 09.15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22" y="548680"/>
            <a:ext cx="433562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123" name="Picture 3" descr="C:\Users\Admin\Downloads\CamScanner 12.02.2024 09.1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2968" cy="61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2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6147" name="Picture 3" descr="C:\Users\Admin\Desktop\аттестация 24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43" y="352202"/>
            <a:ext cx="440404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ownloads\CamScanner 12.02.2024 09.15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202"/>
            <a:ext cx="4248472" cy="63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6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Picture 2" descr="C:\Users\Admin\Downloads\CamScanner 10.02.2024 08.49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7387"/>
            <a:ext cx="4401065" cy="62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CamScanner 10.02.2024 08.57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93" y="267387"/>
            <a:ext cx="4422204" cy="62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7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7" y="0"/>
            <a:ext cx="9395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520" y="116632"/>
            <a:ext cx="432048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pic>
        <p:nvPicPr>
          <p:cNvPr id="5" name="Picture 3" descr="C:\Users\Admin\Downloads\CamScanner 10.02.2024 08.49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437293" cy="59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CamScanner 10.02.2024 08.49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88" y="842909"/>
            <a:ext cx="428096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44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24"/>
            <a:ext cx="9395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684" y="332656"/>
            <a:ext cx="8146152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C:\Users\Admin\Downloads\CamScanner 10.02.2024 08.4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94891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3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" y="-16024"/>
            <a:ext cx="939552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0"/>
            <a:ext cx="6736792" cy="77809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pic>
        <p:nvPicPr>
          <p:cNvPr id="5" name="Picture 3" descr="C:\Users\Admin\Desktop\аттестация 24\_wp_sert_sert_202311_46b7677b455308fc1dad56f5deebce1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0686"/>
            <a:ext cx="417646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аттестация 24\!. 3052-351289-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68" y="700686"/>
            <a:ext cx="457265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1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3" name="Picture 2" descr="C:\Users\Admin\Desktop\272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248472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272_page-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92" y="116631"/>
            <a:ext cx="4536504" cy="66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6" name="Picture 2" descr="C:\Users\Admin\Desktop\272_page-1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084"/>
            <a:ext cx="4392488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272_page-02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39" y="85620"/>
            <a:ext cx="4499992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3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ownloads\Эф практики Дошк обр 2023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417646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Эф практики Дошк обр 202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4644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1363</TotalTime>
  <Words>208</Words>
  <Application>Microsoft Office PowerPoint</Application>
  <PresentationFormat>Экран (4:3)</PresentationFormat>
  <Paragraphs>32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 Наставничество</vt:lpstr>
      <vt:lpstr> </vt:lpstr>
      <vt:lpstr>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Проведение открытых занятий, мастер-классов, мероприятий.</vt:lpstr>
      <vt:lpstr>Презентация PowerPoint</vt:lpstr>
      <vt:lpstr>Экспертная деятельность..</vt:lpstr>
      <vt:lpstr>Общественно-педагогическая активность педагога: участие в комиссиях, педагогических сообществах, в жюри конкурсов.</vt:lpstr>
      <vt:lpstr>Позитивные результаты работы с воспитанниками</vt:lpstr>
      <vt:lpstr>Качество взаимодействия с родителями воспитанников.</vt:lpstr>
      <vt:lpstr>Презентация PowerPoint</vt:lpstr>
      <vt:lpstr>Работа с детьми из социально-неблагополучных семей</vt:lpstr>
      <vt:lpstr> Участие  педагога в профессиональных конкурсах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Кирилл Киржаев</cp:lastModifiedBy>
  <cp:revision>119</cp:revision>
  <dcterms:created xsi:type="dcterms:W3CDTF">2021-10-08T17:37:30Z</dcterms:created>
  <dcterms:modified xsi:type="dcterms:W3CDTF">2024-02-14T18:43:56Z</dcterms:modified>
</cp:coreProperties>
</file>