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74A43-F51E-4A89-A3D3-90830F3F669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AA2A6-A545-44C4-9898-2F53937C8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5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AA2A6-A545-44C4-9898-2F53937C8C5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49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822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4133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685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9612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5436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475640" y="260640"/>
            <a:ext cx="7199640" cy="533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1531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47564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0655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17068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175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475640" y="429588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5885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475640" y="429588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344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17068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147564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6415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91392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35184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35184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91392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147564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8421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507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subTitle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36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4051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3398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9810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subTitle"/>
          </p:nvPr>
        </p:nvSpPr>
        <p:spPr>
          <a:xfrm>
            <a:off x="1475640" y="260640"/>
            <a:ext cx="7199640" cy="533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742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body"/>
          </p:nvPr>
        </p:nvSpPr>
        <p:spPr>
          <a:xfrm>
            <a:off x="147564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98" name="PlaceHolder 4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3846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02" name="PlaceHolder 4"/>
          <p:cNvSpPr>
            <a:spLocks noGrp="1"/>
          </p:cNvSpPr>
          <p:nvPr>
            <p:ph type="body"/>
          </p:nvPr>
        </p:nvSpPr>
        <p:spPr>
          <a:xfrm>
            <a:off x="517068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5846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05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06" name="PlaceHolder 4"/>
          <p:cNvSpPr>
            <a:spLocks noGrp="1"/>
          </p:cNvSpPr>
          <p:nvPr>
            <p:ph type="body"/>
          </p:nvPr>
        </p:nvSpPr>
        <p:spPr>
          <a:xfrm>
            <a:off x="1475640" y="429588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6792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 type="body"/>
          </p:nvPr>
        </p:nvSpPr>
        <p:spPr>
          <a:xfrm>
            <a:off x="1475640" y="429588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6005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13" name="PlaceHolder 4"/>
          <p:cNvSpPr>
            <a:spLocks noGrp="1"/>
          </p:cNvSpPr>
          <p:nvPr>
            <p:ph type="body"/>
          </p:nvPr>
        </p:nvSpPr>
        <p:spPr>
          <a:xfrm>
            <a:off x="517068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14" name="PlaceHolder 5"/>
          <p:cNvSpPr>
            <a:spLocks noGrp="1"/>
          </p:cNvSpPr>
          <p:nvPr>
            <p:ph type="body"/>
          </p:nvPr>
        </p:nvSpPr>
        <p:spPr>
          <a:xfrm>
            <a:off x="147564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0724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 type="body"/>
          </p:nvPr>
        </p:nvSpPr>
        <p:spPr>
          <a:xfrm>
            <a:off x="391392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18" name="PlaceHolder 4"/>
          <p:cNvSpPr>
            <a:spLocks noGrp="1"/>
          </p:cNvSpPr>
          <p:nvPr>
            <p:ph type="body"/>
          </p:nvPr>
        </p:nvSpPr>
        <p:spPr>
          <a:xfrm>
            <a:off x="635184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19" name="PlaceHolder 5"/>
          <p:cNvSpPr>
            <a:spLocks noGrp="1"/>
          </p:cNvSpPr>
          <p:nvPr>
            <p:ph type="body"/>
          </p:nvPr>
        </p:nvSpPr>
        <p:spPr>
          <a:xfrm>
            <a:off x="635184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20" name="PlaceHolder 6"/>
          <p:cNvSpPr>
            <a:spLocks noGrp="1"/>
          </p:cNvSpPr>
          <p:nvPr>
            <p:ph type="body"/>
          </p:nvPr>
        </p:nvSpPr>
        <p:spPr>
          <a:xfrm>
            <a:off x="391392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21" name="PlaceHolder 7"/>
          <p:cNvSpPr>
            <a:spLocks noGrp="1"/>
          </p:cNvSpPr>
          <p:nvPr>
            <p:ph type="body"/>
          </p:nvPr>
        </p:nvSpPr>
        <p:spPr>
          <a:xfrm>
            <a:off x="147564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6122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837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8098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8877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004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67952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1475640" y="260640"/>
            <a:ext cx="7199640" cy="533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7883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147564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70018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517068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0728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1475640" y="429588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27493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1475640" y="429588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5465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517068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147564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0508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91392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35184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635184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body"/>
          </p:nvPr>
        </p:nvSpPr>
        <p:spPr>
          <a:xfrm>
            <a:off x="391392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147564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3051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396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subTitle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90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14718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18374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8180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subTitle"/>
          </p:nvPr>
        </p:nvSpPr>
        <p:spPr>
          <a:xfrm>
            <a:off x="1475640" y="260640"/>
            <a:ext cx="7199640" cy="533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292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147564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47726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 type="body"/>
          </p:nvPr>
        </p:nvSpPr>
        <p:spPr>
          <a:xfrm>
            <a:off x="517068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4215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body"/>
          </p:nvPr>
        </p:nvSpPr>
        <p:spPr>
          <a:xfrm>
            <a:off x="1475640" y="429588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12552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1475640" y="429588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09209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18" name="PlaceHolder 4"/>
          <p:cNvSpPr>
            <a:spLocks noGrp="1"/>
          </p:cNvSpPr>
          <p:nvPr>
            <p:ph type="body"/>
          </p:nvPr>
        </p:nvSpPr>
        <p:spPr>
          <a:xfrm>
            <a:off x="517068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19" name="PlaceHolder 5"/>
          <p:cNvSpPr>
            <a:spLocks noGrp="1"/>
          </p:cNvSpPr>
          <p:nvPr>
            <p:ph type="body"/>
          </p:nvPr>
        </p:nvSpPr>
        <p:spPr>
          <a:xfrm>
            <a:off x="147564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05940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body"/>
          </p:nvPr>
        </p:nvSpPr>
        <p:spPr>
          <a:xfrm>
            <a:off x="391392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23" name="PlaceHolder 4"/>
          <p:cNvSpPr>
            <a:spLocks noGrp="1"/>
          </p:cNvSpPr>
          <p:nvPr>
            <p:ph type="body"/>
          </p:nvPr>
        </p:nvSpPr>
        <p:spPr>
          <a:xfrm>
            <a:off x="635184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24" name="PlaceHolder 5"/>
          <p:cNvSpPr>
            <a:spLocks noGrp="1"/>
          </p:cNvSpPr>
          <p:nvPr>
            <p:ph type="body"/>
          </p:nvPr>
        </p:nvSpPr>
        <p:spPr>
          <a:xfrm>
            <a:off x="635184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25" name="PlaceHolder 6"/>
          <p:cNvSpPr>
            <a:spLocks noGrp="1"/>
          </p:cNvSpPr>
          <p:nvPr>
            <p:ph type="body"/>
          </p:nvPr>
        </p:nvSpPr>
        <p:spPr>
          <a:xfrm>
            <a:off x="391392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26" name="PlaceHolder 7"/>
          <p:cNvSpPr>
            <a:spLocks noGrp="1"/>
          </p:cNvSpPr>
          <p:nvPr>
            <p:ph type="body"/>
          </p:nvPr>
        </p:nvSpPr>
        <p:spPr>
          <a:xfrm>
            <a:off x="147564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668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18" Type="http://schemas.openxmlformats.org/officeDocument/2006/relationships/image" Target="../media/image21.png"/><Relationship Id="rId26" Type="http://schemas.openxmlformats.org/officeDocument/2006/relationships/image" Target="../media/image28.png"/><Relationship Id="rId3" Type="http://schemas.openxmlformats.org/officeDocument/2006/relationships/slideLayout" Target="../slideLayouts/slideLayout50.xml"/><Relationship Id="rId21" Type="http://schemas.openxmlformats.org/officeDocument/2006/relationships/image" Target="../media/image23.png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20.png"/><Relationship Id="rId25" Type="http://schemas.openxmlformats.org/officeDocument/2006/relationships/image" Target="../media/image27.png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image" Target="../media/image26.png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Relationship Id="rId22" Type="http://schemas.openxmlformats.org/officeDocument/2006/relationships/image" Target="../media/image2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0" y="0"/>
            <a:ext cx="9143640" cy="685764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" name="Picture 4"/>
          <p:cNvPicPr/>
          <p:nvPr/>
        </p:nvPicPr>
        <p:blipFill>
          <a:blip r:embed="rId15">
            <a:extLst/>
          </a:blip>
          <a:srcRect l="28712" t="8906" r="25094" b="42"/>
          <a:stretch/>
        </p:blipFill>
        <p:spPr>
          <a:xfrm>
            <a:off x="0" y="1196640"/>
            <a:ext cx="2413080" cy="6230160"/>
          </a:xfrm>
          <a:prstGeom prst="rect">
            <a:avLst/>
          </a:prstGeom>
          <a:ln>
            <a:noFill/>
          </a:ln>
        </p:spPr>
      </p:pic>
      <p:sp>
        <p:nvSpPr>
          <p:cNvPr id="2" name="CustomShape 2"/>
          <p:cNvSpPr/>
          <p:nvPr/>
        </p:nvSpPr>
        <p:spPr>
          <a:xfrm>
            <a:off x="2411640" y="4437000"/>
            <a:ext cx="6069240" cy="175248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3"/>
          <p:cNvSpPr/>
          <p:nvPr/>
        </p:nvSpPr>
        <p:spPr>
          <a:xfrm>
            <a:off x="2414520" y="697680"/>
            <a:ext cx="6081480" cy="294696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2413440" y="764640"/>
            <a:ext cx="6078240" cy="273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2060"/>
                </a:solidFill>
                <a:latin typeface="Times New Roman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2"/>
          <p:cNvPicPr/>
          <p:nvPr/>
        </p:nvPicPr>
        <p:blipFill>
          <a:blip r:embed="rId16"/>
          <a:stretch/>
        </p:blipFill>
        <p:spPr>
          <a:xfrm>
            <a:off x="8552880" y="4941000"/>
            <a:ext cx="377640" cy="367200"/>
          </a:xfrm>
          <a:prstGeom prst="rect">
            <a:avLst/>
          </a:prstGeom>
          <a:ln>
            <a:noFill/>
          </a:ln>
        </p:spPr>
      </p:pic>
      <p:pic>
        <p:nvPicPr>
          <p:cNvPr id="6" name="Picture 4"/>
          <p:cNvPicPr/>
          <p:nvPr/>
        </p:nvPicPr>
        <p:blipFill>
          <a:blip r:embed="rId17"/>
          <a:stretch/>
        </p:blipFill>
        <p:spPr>
          <a:xfrm>
            <a:off x="7958520" y="6301800"/>
            <a:ext cx="377640" cy="3672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18"/>
          <a:stretch/>
        </p:blipFill>
        <p:spPr>
          <a:xfrm>
            <a:off x="8412120" y="6191280"/>
            <a:ext cx="377640" cy="367200"/>
          </a:xfrm>
          <a:prstGeom prst="rect">
            <a:avLst/>
          </a:prstGeom>
          <a:ln>
            <a:noFill/>
          </a:ln>
        </p:spPr>
      </p:pic>
      <p:pic>
        <p:nvPicPr>
          <p:cNvPr id="8" name="Picture 10"/>
          <p:cNvPicPr/>
          <p:nvPr/>
        </p:nvPicPr>
        <p:blipFill>
          <a:blip r:embed="rId19"/>
          <a:srcRect b="9991"/>
          <a:stretch/>
        </p:blipFill>
        <p:spPr>
          <a:xfrm>
            <a:off x="8552520" y="5787000"/>
            <a:ext cx="419760" cy="367200"/>
          </a:xfrm>
          <a:prstGeom prst="rect">
            <a:avLst/>
          </a:prstGeom>
          <a:ln>
            <a:noFill/>
          </a:ln>
        </p:spPr>
      </p:pic>
      <p:pic>
        <p:nvPicPr>
          <p:cNvPr id="9" name="Picture 4"/>
          <p:cNvPicPr/>
          <p:nvPr/>
        </p:nvPicPr>
        <p:blipFill>
          <a:blip r:embed="rId20">
            <a:extLst/>
          </a:blip>
          <a:stretch/>
        </p:blipFill>
        <p:spPr>
          <a:xfrm>
            <a:off x="8563320" y="5382360"/>
            <a:ext cx="377640" cy="367200"/>
          </a:xfrm>
          <a:prstGeom prst="rect">
            <a:avLst/>
          </a:prstGeom>
          <a:ln>
            <a:noFill/>
          </a:ln>
        </p:spPr>
      </p:pic>
      <p:pic>
        <p:nvPicPr>
          <p:cNvPr id="10" name="Picture 14"/>
          <p:cNvPicPr/>
          <p:nvPr/>
        </p:nvPicPr>
        <p:blipFill>
          <a:blip r:embed="rId21"/>
          <a:srcRect t="9972" b="20014"/>
          <a:stretch/>
        </p:blipFill>
        <p:spPr>
          <a:xfrm>
            <a:off x="7380720" y="6301800"/>
            <a:ext cx="539640" cy="367200"/>
          </a:xfrm>
          <a:prstGeom prst="rect">
            <a:avLst/>
          </a:prstGeom>
          <a:ln>
            <a:noFill/>
          </a:ln>
        </p:spPr>
      </p:pic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2060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84120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0" y="0"/>
            <a:ext cx="9143640" cy="685764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79" name="Picture 4"/>
          <p:cNvPicPr/>
          <p:nvPr/>
        </p:nvPicPr>
        <p:blipFill>
          <a:blip r:embed="rId15"/>
          <a:stretch/>
        </p:blipFill>
        <p:spPr>
          <a:xfrm>
            <a:off x="1331640" y="5949360"/>
            <a:ext cx="719640" cy="719640"/>
          </a:xfrm>
          <a:prstGeom prst="rect">
            <a:avLst/>
          </a:prstGeom>
          <a:ln>
            <a:noFill/>
          </a:ln>
        </p:spPr>
      </p:pic>
      <p:pic>
        <p:nvPicPr>
          <p:cNvPr id="480" name="Picture 6"/>
          <p:cNvPicPr/>
          <p:nvPr/>
        </p:nvPicPr>
        <p:blipFill>
          <a:blip r:embed="rId16"/>
          <a:stretch/>
        </p:blipFill>
        <p:spPr>
          <a:xfrm>
            <a:off x="251640" y="4221000"/>
            <a:ext cx="719640" cy="719640"/>
          </a:xfrm>
          <a:prstGeom prst="rect">
            <a:avLst/>
          </a:prstGeom>
          <a:ln>
            <a:noFill/>
          </a:ln>
        </p:spPr>
      </p:pic>
      <p:pic>
        <p:nvPicPr>
          <p:cNvPr id="481" name="Picture 10"/>
          <p:cNvPicPr/>
          <p:nvPr/>
        </p:nvPicPr>
        <p:blipFill>
          <a:blip r:embed="rId17"/>
          <a:stretch/>
        </p:blipFill>
        <p:spPr>
          <a:xfrm>
            <a:off x="179640" y="5013000"/>
            <a:ext cx="719640" cy="719640"/>
          </a:xfrm>
          <a:prstGeom prst="rect">
            <a:avLst/>
          </a:prstGeom>
          <a:ln>
            <a:noFill/>
          </a:ln>
        </p:spPr>
      </p:pic>
      <p:pic>
        <p:nvPicPr>
          <p:cNvPr id="482" name="Picture 4"/>
          <p:cNvPicPr/>
          <p:nvPr/>
        </p:nvPicPr>
        <p:blipFill>
          <a:blip r:embed="rId18">
            <a:extLst/>
          </a:blip>
          <a:stretch/>
        </p:blipFill>
        <p:spPr>
          <a:xfrm>
            <a:off x="467640" y="5733360"/>
            <a:ext cx="719640" cy="719640"/>
          </a:xfrm>
          <a:prstGeom prst="rect">
            <a:avLst/>
          </a:prstGeom>
          <a:ln>
            <a:noFill/>
          </a:ln>
        </p:spPr>
      </p:pic>
      <p:pic>
        <p:nvPicPr>
          <p:cNvPr id="483" name="Picture 14"/>
          <p:cNvPicPr/>
          <p:nvPr/>
        </p:nvPicPr>
        <p:blipFill>
          <a:blip r:embed="rId19"/>
          <a:srcRect t="10003" b="19990"/>
          <a:stretch/>
        </p:blipFill>
        <p:spPr>
          <a:xfrm>
            <a:off x="2123640" y="5949360"/>
            <a:ext cx="1028160" cy="719640"/>
          </a:xfrm>
          <a:prstGeom prst="rect">
            <a:avLst/>
          </a:prstGeom>
          <a:ln>
            <a:noFill/>
          </a:ln>
        </p:spPr>
      </p:pic>
      <p:sp>
        <p:nvSpPr>
          <p:cNvPr id="48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48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2060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14809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9143640" cy="685764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2"/>
          <p:cNvSpPr/>
          <p:nvPr/>
        </p:nvSpPr>
        <p:spPr>
          <a:xfrm>
            <a:off x="1403640" y="1627920"/>
            <a:ext cx="7199640" cy="504108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3"/>
          <p:cNvSpPr/>
          <p:nvPr/>
        </p:nvSpPr>
        <p:spPr>
          <a:xfrm>
            <a:off x="1403640" y="260640"/>
            <a:ext cx="7199640" cy="115164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PlaceHolder 4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056360" cy="1156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2060"/>
                </a:solidFill>
                <a:latin typeface="Times New Roman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1475640" y="1556640"/>
            <a:ext cx="7056360" cy="51123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2060"/>
                </a:solidFill>
                <a:latin typeface="Times New Roman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2060"/>
                </a:solidFill>
                <a:latin typeface="Times New Roman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Пятый уровень</a:t>
            </a:r>
          </a:p>
        </p:txBody>
      </p:sp>
      <p:pic>
        <p:nvPicPr>
          <p:cNvPr id="95" name="Picture 4"/>
          <p:cNvPicPr/>
          <p:nvPr/>
        </p:nvPicPr>
        <p:blipFill>
          <a:blip r:embed="rId15">
            <a:extLst/>
          </a:blip>
          <a:stretch/>
        </p:blipFill>
        <p:spPr>
          <a:xfrm>
            <a:off x="251640" y="2899800"/>
            <a:ext cx="1058040" cy="1058040"/>
          </a:xfrm>
          <a:prstGeom prst="rect">
            <a:avLst/>
          </a:prstGeom>
          <a:ln>
            <a:noFill/>
          </a:ln>
        </p:spPr>
      </p:pic>
      <p:pic>
        <p:nvPicPr>
          <p:cNvPr id="96" name="Picture 6"/>
          <p:cNvPicPr/>
          <p:nvPr/>
        </p:nvPicPr>
        <p:blipFill>
          <a:blip r:embed="rId16"/>
          <a:stretch/>
        </p:blipFill>
        <p:spPr>
          <a:xfrm>
            <a:off x="251640" y="5373360"/>
            <a:ext cx="1058040" cy="1058040"/>
          </a:xfrm>
          <a:prstGeom prst="rect">
            <a:avLst/>
          </a:prstGeom>
          <a:ln>
            <a:noFill/>
          </a:ln>
        </p:spPr>
      </p:pic>
      <p:pic>
        <p:nvPicPr>
          <p:cNvPr id="97" name="Picture 10"/>
          <p:cNvPicPr/>
          <p:nvPr/>
        </p:nvPicPr>
        <p:blipFill>
          <a:blip r:embed="rId17"/>
          <a:stretch/>
        </p:blipFill>
        <p:spPr>
          <a:xfrm>
            <a:off x="251640" y="4149000"/>
            <a:ext cx="1059120" cy="1059120"/>
          </a:xfrm>
          <a:prstGeom prst="rect">
            <a:avLst/>
          </a:prstGeom>
          <a:ln>
            <a:noFill/>
          </a:ln>
        </p:spPr>
      </p:pic>
      <p:pic>
        <p:nvPicPr>
          <p:cNvPr id="98" name="Picture 12"/>
          <p:cNvPicPr/>
          <p:nvPr/>
        </p:nvPicPr>
        <p:blipFill>
          <a:blip r:embed="rId18"/>
          <a:stretch/>
        </p:blipFill>
        <p:spPr>
          <a:xfrm>
            <a:off x="251640" y="332640"/>
            <a:ext cx="1059120" cy="1059120"/>
          </a:xfrm>
          <a:prstGeom prst="rect">
            <a:avLst/>
          </a:prstGeom>
          <a:ln>
            <a:noFill/>
          </a:ln>
        </p:spPr>
      </p:pic>
      <p:pic>
        <p:nvPicPr>
          <p:cNvPr id="99" name="Picture 14"/>
          <p:cNvPicPr/>
          <p:nvPr/>
        </p:nvPicPr>
        <p:blipFill>
          <a:blip r:embed="rId19"/>
          <a:srcRect l="10470" t="10187" r="5268" b="11154"/>
          <a:stretch/>
        </p:blipFill>
        <p:spPr>
          <a:xfrm>
            <a:off x="251640" y="1628640"/>
            <a:ext cx="1058040" cy="987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956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0" y="0"/>
            <a:ext cx="9143640" cy="685764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77" name="Picture 12"/>
          <p:cNvPicPr/>
          <p:nvPr/>
        </p:nvPicPr>
        <p:blipFill>
          <a:blip r:embed="rId15"/>
          <a:stretch/>
        </p:blipFill>
        <p:spPr>
          <a:xfrm>
            <a:off x="8388360" y="692640"/>
            <a:ext cx="472680" cy="431640"/>
          </a:xfrm>
          <a:prstGeom prst="rect">
            <a:avLst/>
          </a:prstGeom>
          <a:ln>
            <a:noFill/>
          </a:ln>
        </p:spPr>
      </p:pic>
      <p:pic>
        <p:nvPicPr>
          <p:cNvPr id="378" name="Picture 14"/>
          <p:cNvPicPr/>
          <p:nvPr/>
        </p:nvPicPr>
        <p:blipFill>
          <a:blip r:embed="rId16"/>
          <a:stretch/>
        </p:blipFill>
        <p:spPr>
          <a:xfrm>
            <a:off x="7452360" y="188640"/>
            <a:ext cx="472680" cy="431640"/>
          </a:xfrm>
          <a:prstGeom prst="rect">
            <a:avLst/>
          </a:prstGeom>
          <a:ln>
            <a:noFill/>
          </a:ln>
        </p:spPr>
      </p:pic>
      <p:pic>
        <p:nvPicPr>
          <p:cNvPr id="379" name="Picture 2"/>
          <p:cNvPicPr/>
          <p:nvPr/>
        </p:nvPicPr>
        <p:blipFill>
          <a:blip r:embed="rId17"/>
          <a:stretch/>
        </p:blipFill>
        <p:spPr>
          <a:xfrm>
            <a:off x="8028360" y="188640"/>
            <a:ext cx="472680" cy="431640"/>
          </a:xfrm>
          <a:prstGeom prst="rect">
            <a:avLst/>
          </a:prstGeom>
          <a:ln>
            <a:noFill/>
          </a:ln>
        </p:spPr>
      </p:pic>
      <p:pic>
        <p:nvPicPr>
          <p:cNvPr id="380" name="Picture 4"/>
          <p:cNvPicPr/>
          <p:nvPr/>
        </p:nvPicPr>
        <p:blipFill>
          <a:blip r:embed="rId18">
            <a:extLst/>
          </a:blip>
          <a:stretch/>
        </p:blipFill>
        <p:spPr>
          <a:xfrm>
            <a:off x="508680" y="276480"/>
            <a:ext cx="431640" cy="367920"/>
          </a:xfrm>
          <a:prstGeom prst="rect">
            <a:avLst/>
          </a:prstGeom>
          <a:ln>
            <a:noFill/>
          </a:ln>
        </p:spPr>
      </p:pic>
      <p:pic>
        <p:nvPicPr>
          <p:cNvPr id="381" name="Picture 12"/>
          <p:cNvPicPr/>
          <p:nvPr/>
        </p:nvPicPr>
        <p:blipFill>
          <a:blip r:embed="rId19"/>
          <a:stretch/>
        </p:blipFill>
        <p:spPr>
          <a:xfrm>
            <a:off x="1043640" y="188640"/>
            <a:ext cx="514080" cy="437760"/>
          </a:xfrm>
          <a:prstGeom prst="rect">
            <a:avLst/>
          </a:prstGeom>
          <a:ln>
            <a:noFill/>
          </a:ln>
        </p:spPr>
      </p:pic>
      <p:pic>
        <p:nvPicPr>
          <p:cNvPr id="382" name="Picture 14"/>
          <p:cNvPicPr/>
          <p:nvPr/>
        </p:nvPicPr>
        <p:blipFill>
          <a:blip r:embed="rId20"/>
          <a:srcRect t="10003" b="19990"/>
          <a:stretch/>
        </p:blipFill>
        <p:spPr>
          <a:xfrm>
            <a:off x="179640" y="692640"/>
            <a:ext cx="723600" cy="431640"/>
          </a:xfrm>
          <a:prstGeom prst="rect">
            <a:avLst/>
          </a:prstGeom>
          <a:ln>
            <a:noFill/>
          </a:ln>
        </p:spPr>
      </p:pic>
      <p:pic>
        <p:nvPicPr>
          <p:cNvPr id="383" name="Picture 4"/>
          <p:cNvPicPr/>
          <p:nvPr/>
        </p:nvPicPr>
        <p:blipFill>
          <a:blip r:embed="rId21"/>
          <a:stretch/>
        </p:blipFill>
        <p:spPr>
          <a:xfrm>
            <a:off x="1187640" y="6309360"/>
            <a:ext cx="431640" cy="431640"/>
          </a:xfrm>
          <a:prstGeom prst="rect">
            <a:avLst/>
          </a:prstGeom>
          <a:ln>
            <a:noFill/>
          </a:ln>
        </p:spPr>
      </p:pic>
      <p:pic>
        <p:nvPicPr>
          <p:cNvPr id="384" name="Picture 6"/>
          <p:cNvPicPr/>
          <p:nvPr/>
        </p:nvPicPr>
        <p:blipFill>
          <a:blip r:embed="rId22"/>
          <a:stretch/>
        </p:blipFill>
        <p:spPr>
          <a:xfrm>
            <a:off x="611640" y="6165360"/>
            <a:ext cx="431640" cy="431640"/>
          </a:xfrm>
          <a:prstGeom prst="rect">
            <a:avLst/>
          </a:prstGeom>
          <a:ln>
            <a:noFill/>
          </a:ln>
        </p:spPr>
      </p:pic>
      <p:pic>
        <p:nvPicPr>
          <p:cNvPr id="385" name="Picture 10"/>
          <p:cNvPicPr/>
          <p:nvPr/>
        </p:nvPicPr>
        <p:blipFill>
          <a:blip r:embed="rId23"/>
          <a:stretch/>
        </p:blipFill>
        <p:spPr>
          <a:xfrm>
            <a:off x="251640" y="5733360"/>
            <a:ext cx="431640" cy="431640"/>
          </a:xfrm>
          <a:prstGeom prst="rect">
            <a:avLst/>
          </a:prstGeom>
          <a:ln>
            <a:noFill/>
          </a:ln>
        </p:spPr>
      </p:pic>
      <p:pic>
        <p:nvPicPr>
          <p:cNvPr id="386" name="Picture 4"/>
          <p:cNvPicPr/>
          <p:nvPr/>
        </p:nvPicPr>
        <p:blipFill>
          <a:blip r:embed="rId24">
            <a:extLst/>
          </a:blip>
          <a:stretch/>
        </p:blipFill>
        <p:spPr>
          <a:xfrm>
            <a:off x="8172360" y="6093360"/>
            <a:ext cx="431640" cy="431640"/>
          </a:xfrm>
          <a:prstGeom prst="rect">
            <a:avLst/>
          </a:prstGeom>
          <a:ln>
            <a:noFill/>
          </a:ln>
        </p:spPr>
      </p:pic>
      <p:pic>
        <p:nvPicPr>
          <p:cNvPr id="387" name="Picture 12"/>
          <p:cNvPicPr/>
          <p:nvPr/>
        </p:nvPicPr>
        <p:blipFill>
          <a:blip r:embed="rId25"/>
          <a:stretch/>
        </p:blipFill>
        <p:spPr>
          <a:xfrm>
            <a:off x="7668360" y="6309360"/>
            <a:ext cx="431640" cy="431640"/>
          </a:xfrm>
          <a:prstGeom prst="rect">
            <a:avLst/>
          </a:prstGeom>
          <a:ln>
            <a:noFill/>
          </a:ln>
        </p:spPr>
      </p:pic>
      <p:pic>
        <p:nvPicPr>
          <p:cNvPr id="388" name="Picture 14"/>
          <p:cNvPicPr/>
          <p:nvPr/>
        </p:nvPicPr>
        <p:blipFill>
          <a:blip r:embed="rId26"/>
          <a:srcRect t="10012" b="19965"/>
          <a:stretch/>
        </p:blipFill>
        <p:spPr>
          <a:xfrm>
            <a:off x="8388360" y="5589360"/>
            <a:ext cx="616680" cy="431640"/>
          </a:xfrm>
          <a:prstGeom prst="rect">
            <a:avLst/>
          </a:prstGeom>
          <a:ln>
            <a:noFill/>
          </a:ln>
        </p:spPr>
      </p:pic>
      <p:sp>
        <p:nvSpPr>
          <p:cNvPr id="389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2060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91217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extShape 1"/>
          <p:cNvSpPr txBox="1"/>
          <p:nvPr/>
        </p:nvSpPr>
        <p:spPr>
          <a:xfrm>
            <a:off x="2413440" y="764640"/>
            <a:ext cx="6078240" cy="5400664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ru-RU" sz="3600" spc="-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Отчет о проведенной </a:t>
            </a:r>
          </a:p>
          <a:p>
            <a:pPr algn="ctr"/>
            <a:r>
              <a:rPr lang="ru-RU" sz="3600" spc="-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«Недели безопасности»</a:t>
            </a:r>
          </a:p>
          <a:p>
            <a:pPr algn="ctr"/>
            <a:r>
              <a:rPr lang="ru-RU" sz="3600" spc="-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группе № 8 «Солнышко» </a:t>
            </a:r>
          </a:p>
          <a:p>
            <a:pPr algn="ctr"/>
            <a:endParaRPr lang="ru-RU" sz="4400" spc="-1" dirty="0" smtClean="0">
              <a:solidFill>
                <a:srgbClr val="4F81BD">
                  <a:lumMod val="75000"/>
                </a:srgb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400" spc="-1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 algn="ctr"/>
            <a:r>
              <a:rPr lang="ru-RU" sz="2400" spc="-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algn="ctr"/>
            <a:endParaRPr lang="ru-RU" sz="2400" spc="-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spc="-1" dirty="0" smtClean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spc="-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pc="-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  <a:r>
              <a:rPr lang="ru-RU" spc="-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Масеева</a:t>
            </a:r>
            <a:r>
              <a:rPr lang="ru-RU" spc="-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О.Ф.</a:t>
            </a:r>
          </a:p>
          <a:p>
            <a:pPr algn="ctr"/>
            <a:r>
              <a:rPr lang="ru-RU" spc="-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spc="-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Шкилева</a:t>
            </a:r>
            <a:r>
              <a:rPr lang="ru-RU" spc="-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</a:t>
            </a:r>
            <a:endParaRPr lang="ru-RU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600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6064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9182" y="260648"/>
            <a:ext cx="6981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проведено занятие по аппликации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«Светофор»</a:t>
            </a:r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TEMP.user-ПК.068\Desktop\ПДД\IMG-20210927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067265" cy="393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471482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60648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группах обновлены уголки, папки–передвижки, подготовлены буклеты и памятки с рекомендациями для родителей, оформлены игровые зоны с дидактическим игровым материалом, иллюстрациями, художественной литературой 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TEMP.user-ПК.068\Desktop\ПДД\IMG-20210927-WA0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2" y="1844824"/>
            <a:ext cx="3362325" cy="2521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TEMP.user-ПК.068\Desktop\ПДД\IMG-20210927-WA00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52" y="4221087"/>
            <a:ext cx="3339465" cy="2505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TEMP.user-ПК.068\Desktop\Безопасность\20210929_11122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/>
          <a:stretch/>
        </p:blipFill>
        <p:spPr bwMode="auto">
          <a:xfrm rot="16200000">
            <a:off x="5711971" y="1280918"/>
            <a:ext cx="1728191" cy="3432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88" y="4688030"/>
            <a:ext cx="2808312" cy="40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1923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TextShape 1"/>
          <p:cNvSpPr txBox="1"/>
          <p:nvPr/>
        </p:nvSpPr>
        <p:spPr>
          <a:xfrm>
            <a:off x="1763688" y="260640"/>
            <a:ext cx="6840312" cy="115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dirty="0" smtClean="0">
              <a:solidFill>
                <a:srgbClr val="303133"/>
              </a:solidFill>
              <a:latin typeface="Open Sans"/>
            </a:endParaRPr>
          </a:p>
          <a:p>
            <a:endParaRPr lang="ru-RU" dirty="0">
              <a:solidFill>
                <a:srgbClr val="303133"/>
              </a:solidFill>
              <a:latin typeface="Open Sans"/>
            </a:endParaRPr>
          </a:p>
          <a:p>
            <a:endParaRPr lang="ru-RU" dirty="0" smtClean="0">
              <a:solidFill>
                <a:srgbClr val="303133"/>
              </a:solidFill>
              <a:latin typeface="Open Sans"/>
            </a:endParaRPr>
          </a:p>
          <a:p>
            <a:endParaRPr lang="ru-RU" b="1" i="1" dirty="0" smtClean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 smtClean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 smtClean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 smtClean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 безопасного поведения у детей – одна из важнейших задач дошкольного учреждения. С первых дней пребывания ребёнка в детском саду мы стараемся организовывать работу так, чтобы к моменту перехода из детского сада в школу он легко ориентировался в ближайшем окружении, умел наблюдать и правильно оценивать ситуации, владел навыками безопасного поведения в этих ситуациях.</a:t>
            </a:r>
            <a:endParaRPr lang="ru-RU" sz="2400" b="1" i="1" spc="-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107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547664" y="1628800"/>
            <a:ext cx="7138776" cy="50402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i="0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адачи</a:t>
            </a:r>
            <a:r>
              <a:rPr lang="ru-RU" b="1" i="0" u="none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ru-RU" i="0" u="none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Знакомить воспитанников с опасными ситуациями, которые могут возникнуть во дворе, на улице, в общественном транспорте; с правила безопасного поведения во время игр; с правилами поведения с незнакомыми людьми, при встрече с бездомными и незнакомыми животным.</a:t>
            </a:r>
          </a:p>
          <a:p>
            <a:pPr algn="l"/>
            <a:r>
              <a:rPr lang="ru-RU" i="0" u="none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чувство ответственности за свои поступки и личное отношение к соблюдению и нарушению правил пожарной безопасности.</a:t>
            </a:r>
          </a:p>
          <a:p>
            <a:pPr algn="l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i="0" u="none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Воспитывать чувство взаимопомощи к окружающим, бережное отношение к своей жизни.</a:t>
            </a:r>
          </a:p>
          <a:p>
            <a:pPr algn="l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i="0" u="none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Приобщать родителей воспитанников к проведению совместных мероприятий, направленных на формирование у воспитанников основ безопасности жизнедеятельности.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0"/>
            <a:ext cx="7127616" cy="1151640"/>
          </a:xfrm>
        </p:spPr>
        <p:txBody>
          <a:bodyPr/>
          <a:lstStyle/>
          <a:p>
            <a:pPr algn="l"/>
            <a:r>
              <a:rPr lang="ru-RU" b="0" i="0" u="none" strike="noStrike" dirty="0" smtClean="0">
                <a:solidFill>
                  <a:srgbClr val="303133"/>
                </a:solidFill>
                <a:effectLst/>
                <a:latin typeface="&amp;quot"/>
              </a:rPr>
              <a:t/>
            </a:r>
            <a:br>
              <a:rPr lang="ru-RU" b="0" i="0" u="none" strike="noStrike" dirty="0" smtClean="0">
                <a:solidFill>
                  <a:srgbClr val="303133"/>
                </a:solidFill>
                <a:effectLst/>
                <a:latin typeface="&amp;quot"/>
              </a:rPr>
            </a:br>
            <a:r>
              <a:rPr lang="ru-RU" b="1" i="0" u="none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i="0" u="none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0" u="none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0" u="none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воспитанников с правилами и нормами безопасного поведения для приобретения социального опыта.</a:t>
            </a:r>
            <a:br>
              <a:rPr lang="ru-RU" i="0" u="none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TextShape 1"/>
          <p:cNvSpPr txBox="1"/>
          <p:nvPr/>
        </p:nvSpPr>
        <p:spPr>
          <a:xfrm>
            <a:off x="1475640" y="260640"/>
            <a:ext cx="7056360" cy="1156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dirty="0" smtClean="0">
              <a:solidFill>
                <a:srgbClr val="303133"/>
              </a:solidFill>
              <a:latin typeface="&amp;quot"/>
            </a:endParaRPr>
          </a:p>
          <a:p>
            <a:endParaRPr lang="ru-RU" dirty="0">
              <a:solidFill>
                <a:srgbClr val="303133"/>
              </a:solidFill>
              <a:latin typeface="&amp;quot"/>
            </a:endParaRPr>
          </a:p>
          <a:p>
            <a:endParaRPr lang="ru-RU" dirty="0" smtClean="0">
              <a:solidFill>
                <a:srgbClr val="303133"/>
              </a:solidFill>
              <a:latin typeface="&amp;quot"/>
            </a:endParaRPr>
          </a:p>
          <a:p>
            <a:endParaRPr lang="ru-RU" dirty="0">
              <a:solidFill>
                <a:srgbClr val="303133"/>
              </a:solidFill>
              <a:latin typeface="&amp;quot"/>
            </a:endParaRPr>
          </a:p>
          <a:p>
            <a:endParaRPr lang="ru-RU" dirty="0" smtClean="0">
              <a:solidFill>
                <a:srgbClr val="303133"/>
              </a:solidFill>
              <a:latin typeface="&amp;quot"/>
            </a:endParaRPr>
          </a:p>
          <a:p>
            <a:endParaRPr lang="ru-RU" dirty="0" smtClean="0">
              <a:solidFill>
                <a:srgbClr val="303133"/>
              </a:solidFill>
              <a:latin typeface="&amp;quot"/>
            </a:endParaRPr>
          </a:p>
          <a:p>
            <a:endParaRPr lang="ru-RU" dirty="0">
              <a:solidFill>
                <a:srgbClr val="303133"/>
              </a:solidFill>
              <a:latin typeface="&amp;quot"/>
            </a:endParaRPr>
          </a:p>
          <a:p>
            <a:endParaRPr lang="ru-RU" dirty="0" smtClean="0">
              <a:solidFill>
                <a:srgbClr val="303133"/>
              </a:solidFill>
              <a:latin typeface="&amp;quot"/>
            </a:endParaRPr>
          </a:p>
          <a:p>
            <a:endParaRPr lang="ru-RU" dirty="0">
              <a:solidFill>
                <a:srgbClr val="303133"/>
              </a:solidFill>
              <a:latin typeface="&amp;quot"/>
            </a:endParaRPr>
          </a:p>
          <a:p>
            <a:endParaRPr lang="ru-RU" dirty="0" smtClean="0">
              <a:solidFill>
                <a:srgbClr val="303133"/>
              </a:solidFill>
              <a:latin typeface="&amp;quot"/>
            </a:endParaRPr>
          </a:p>
          <a:p>
            <a:endParaRPr lang="ru-RU" dirty="0">
              <a:solidFill>
                <a:srgbClr val="303133"/>
              </a:solidFill>
              <a:latin typeface="&amp;quot"/>
            </a:endParaRPr>
          </a:p>
          <a:p>
            <a:endParaRPr lang="ru-RU" dirty="0" smtClean="0">
              <a:solidFill>
                <a:srgbClr val="303133"/>
              </a:solidFill>
              <a:latin typeface="&amp;quot"/>
            </a:endParaRPr>
          </a:p>
          <a:p>
            <a:pPr algn="ctr"/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Обучая детей основам безопасности собственной жизнедеятельности, мы используем разнообразные формы и методы работы:</a:t>
            </a:r>
          </a:p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303133"/>
              </a:solidFill>
              <a:latin typeface="&amp;quot"/>
            </a:endParaRPr>
          </a:p>
          <a:p>
            <a:endParaRPr lang="ru-RU" sz="2400" dirty="0">
              <a:solidFill>
                <a:srgbClr val="303133"/>
              </a:solidFill>
              <a:latin typeface="&amp;quot"/>
            </a:endParaRPr>
          </a:p>
          <a:p>
            <a:pPr indent="1252538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тематические занятия</a:t>
            </a:r>
          </a:p>
          <a:p>
            <a:pPr indent="1252538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беседы</a:t>
            </a:r>
          </a:p>
          <a:p>
            <a:pPr indent="1252538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чтение художественной литературы</a:t>
            </a:r>
          </a:p>
          <a:p>
            <a:pPr indent="1252538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рассматривание картин, плакатов</a:t>
            </a:r>
          </a:p>
          <a:p>
            <a:pPr marL="1439863" indent="-187325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дидактические, подвижные, сюжетно-ролевые игры</a:t>
            </a:r>
          </a:p>
          <a:p>
            <a:pPr indent="1252538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целевые прогулки</a:t>
            </a:r>
          </a:p>
          <a:p>
            <a:pPr indent="1252538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работа с родителями</a:t>
            </a:r>
          </a:p>
        </p:txBody>
      </p:sp>
      <p:sp>
        <p:nvSpPr>
          <p:cNvPr id="571" name="TextShape 2"/>
          <p:cNvSpPr txBox="1"/>
          <p:nvPr/>
        </p:nvSpPr>
        <p:spPr>
          <a:xfrm>
            <a:off x="1835696" y="2708920"/>
            <a:ext cx="7128792" cy="3960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spc="-1" dirty="0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2896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TextShape 1"/>
          <p:cNvSpPr txBox="1"/>
          <p:nvPr/>
        </p:nvSpPr>
        <p:spPr>
          <a:xfrm>
            <a:off x="2339752" y="260640"/>
            <a:ext cx="6264248" cy="1156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проведены следующие беседы: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«Огонь – друг или враг»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«Для чего нужны дорожные знаки»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«Опасность вокруг нас»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- пешеход»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" name="TextShape 2"/>
          <p:cNvSpPr txBox="1"/>
          <p:nvPr/>
        </p:nvSpPr>
        <p:spPr>
          <a:xfrm>
            <a:off x="1475640" y="1772816"/>
            <a:ext cx="7200360" cy="420437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ru-RU" sz="3200" spc="-1" dirty="0" smtClean="0">
                <a:solidFill>
                  <a:srgbClr val="002060"/>
                </a:solidFill>
                <a:latin typeface="Times New Roman"/>
              </a:rPr>
              <a:t>  </a:t>
            </a:r>
            <a:endParaRPr lang="ru-RU" sz="3200" spc="-1" dirty="0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797"/>
            <a:ext cx="2917379" cy="2187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144" y="4292418"/>
            <a:ext cx="2324208" cy="2457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TEMP.user-ПК.068\Desktop\ПДД\20210921_11501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18"/>
          <a:stretch/>
        </p:blipFill>
        <p:spPr bwMode="auto">
          <a:xfrm rot="5400000">
            <a:off x="1283211" y="4341524"/>
            <a:ext cx="2456879" cy="2360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78251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extShape 1"/>
          <p:cNvSpPr txBox="1"/>
          <p:nvPr/>
        </p:nvSpPr>
        <p:spPr>
          <a:xfrm>
            <a:off x="611640" y="-171400"/>
            <a:ext cx="7992360" cy="194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народные сказки 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«Гуси – лебеди»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«Сестрица Алёнушка и братец Иванушка»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Маршак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«Кошкин дом», «Тили-тили, тили-тили бом...»,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К.И. Чуковский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«Путаница», «Волк и семеро козлят»  </a:t>
            </a:r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5" name="TextShape 2"/>
          <p:cNvSpPr txBox="1"/>
          <p:nvPr/>
        </p:nvSpPr>
        <p:spPr>
          <a:xfrm>
            <a:off x="683640" y="1772640"/>
            <a:ext cx="7848360" cy="4752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spc="-1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4" name="Рисунок 3" descr="C:\Users\TEMP.user-ПК.068\Desktop\Безопасность\20210929_1012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70" y="2005103"/>
            <a:ext cx="2736304" cy="1938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TEMP.user-ПК.068\Desktop\Безопасность\20210929_1013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70" y="2005103"/>
            <a:ext cx="2615689" cy="1938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TEMP.user-ПК.068\Desktop\Безопасность\20210929_11122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/>
          <a:stretch/>
        </p:blipFill>
        <p:spPr bwMode="auto">
          <a:xfrm rot="16200000">
            <a:off x="1932134" y="3724539"/>
            <a:ext cx="1463307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TEMP.user-ПК.068\Desktop\Безопасность\20210929_1100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6797" y="4023194"/>
            <a:ext cx="2576830" cy="1933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TEMP.user-ПК.068\Desktop\Безопасность\20210929_10594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2"/>
          <a:stretch/>
        </p:blipFill>
        <p:spPr bwMode="auto">
          <a:xfrm rot="5400000">
            <a:off x="4196057" y="4411355"/>
            <a:ext cx="2249837" cy="1922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96603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TextShape 1"/>
          <p:cNvSpPr txBox="1"/>
          <p:nvPr/>
        </p:nvSpPr>
        <p:spPr>
          <a:xfrm>
            <a:off x="251520" y="116632"/>
            <a:ext cx="8229240" cy="1300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ru-RU" dirty="0" smtClean="0">
              <a:solidFill>
                <a:srgbClr val="303133"/>
              </a:solidFill>
              <a:latin typeface="&amp;quot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Д\ и 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вид транспорта по описанию»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Д\и 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«Можно - нельзя, правильно – неправильно»,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 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«Весёлый </a:t>
            </a:r>
            <a:r>
              <a:rPr lang="ru-RU" sz="2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светофорик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 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ты переходишь через улицу»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7" name="TextShape 2"/>
          <p:cNvSpPr txBox="1"/>
          <p:nvPr/>
        </p:nvSpPr>
        <p:spPr>
          <a:xfrm>
            <a:off x="457200" y="1537569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78" name="TextShape 3"/>
          <p:cNvSpPr txBox="1"/>
          <p:nvPr/>
        </p:nvSpPr>
        <p:spPr>
          <a:xfrm>
            <a:off x="4610742" y="1537569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spc="-1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5" name="Рисунок 4" descr="C:\Users\TEMP.user-ПК.068\Desktop\ПДД\IMG-20210927-WA00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3"/>
            <a:ext cx="2664296" cy="195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TEMP.user-ПК.068\Desktop\Безопасность\20210929_1103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7821" y="2205186"/>
            <a:ext cx="2884170" cy="2163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TEMP.user-ПК.068\Desktop\ПДД\20210921_1009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00" y="4139169"/>
            <a:ext cx="2029953" cy="2111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TEMP.user-ПК.068\Desktop\ПДД\20210921_1003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2799" y="4608251"/>
            <a:ext cx="2438399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TEMP.user-ПК.068\Desktop\Безопасность\20210929_1103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5352" y="4629953"/>
            <a:ext cx="24384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TEMP.user-ПК.068\Desktop\Безопасность\20210929_11020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37"/>
          <a:stretch/>
        </p:blipFill>
        <p:spPr bwMode="auto">
          <a:xfrm rot="5400000">
            <a:off x="3806747" y="2047256"/>
            <a:ext cx="2034560" cy="1656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25044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TextShape 1"/>
          <p:cNvSpPr txBox="1"/>
          <p:nvPr/>
        </p:nvSpPr>
        <p:spPr>
          <a:xfrm>
            <a:off x="467640" y="476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игры: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«Больница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Шофёры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Пожарные»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TEMP.user-ПК.068\Desktop\Безопасность\20210928_1545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6013" y="2241328"/>
            <a:ext cx="2159325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TEMP.user-ПК.068\Desktop\Безопасность\20210928_1545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62" y="2117829"/>
            <a:ext cx="2474595" cy="1856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TEMP.user-ПК.068\Desktop\Безопасность\20210928_1548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48377" y="2290437"/>
            <a:ext cx="2160244" cy="1701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87362"/>
            <a:ext cx="1647255" cy="2196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518" y="4387361"/>
            <a:ext cx="1651472" cy="2196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6334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8640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«Красный, желтый, зелёный»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«Цветные автомобили», «Светофор», «Воробушки и автомобиль», «Мой весёлый, звонкий мяч».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TEMP.user-ПК.068\Desktop\Безопасность\20210928_1644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15616" y="1619001"/>
            <a:ext cx="3044596" cy="2222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TEMP.user-ПК.068\Desktop\Безопасность\20210928_1644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76056" y="1628798"/>
            <a:ext cx="3096344" cy="2222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91680" y="4185083"/>
            <a:ext cx="3167894" cy="2373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TEMP.user-ПК.068\Desktop\Безопасность\20210928_16455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3" b="12561"/>
          <a:stretch/>
        </p:blipFill>
        <p:spPr bwMode="auto">
          <a:xfrm>
            <a:off x="5292080" y="4185083"/>
            <a:ext cx="2339955" cy="2375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78687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Экран (4:3)</PresentationFormat>
  <Paragraphs>84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Тема Office</vt:lpstr>
      <vt:lpstr>Office Theme</vt:lpstr>
      <vt:lpstr>1_Office Theme</vt:lpstr>
      <vt:lpstr>2_Office Theme</vt:lpstr>
      <vt:lpstr>3_Office Theme</vt:lpstr>
      <vt:lpstr>Презентация PowerPoint</vt:lpstr>
      <vt:lpstr>Презентация PowerPoint</vt:lpstr>
      <vt:lpstr> Цель: Ознакомление воспитанников с правилами и нормами безопасного поведения для приобретения социального опыта.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2021-09-29T22:12:45Z</dcterms:created>
  <dcterms:modified xsi:type="dcterms:W3CDTF">2021-09-29T22:45:11Z</dcterms:modified>
</cp:coreProperties>
</file>