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9" r:id="rId2"/>
    <p:sldId id="256" r:id="rId3"/>
    <p:sldId id="269" r:id="rId4"/>
    <p:sldId id="258" r:id="rId5"/>
    <p:sldId id="257" r:id="rId6"/>
    <p:sldId id="272" r:id="rId7"/>
    <p:sldId id="270" r:id="rId8"/>
    <p:sldId id="261" r:id="rId9"/>
    <p:sldId id="262" r:id="rId10"/>
    <p:sldId id="264" r:id="rId11"/>
    <p:sldId id="263" r:id="rId12"/>
    <p:sldId id="265" r:id="rId13"/>
    <p:sldId id="296" r:id="rId14"/>
    <p:sldId id="271" r:id="rId15"/>
    <p:sldId id="306" r:id="rId16"/>
    <p:sldId id="266" r:id="rId17"/>
    <p:sldId id="307" r:id="rId18"/>
    <p:sldId id="267" r:id="rId19"/>
    <p:sldId id="308" r:id="rId20"/>
    <p:sldId id="273" r:id="rId21"/>
    <p:sldId id="309" r:id="rId22"/>
    <p:sldId id="268" r:id="rId23"/>
    <p:sldId id="310" r:id="rId24"/>
    <p:sldId id="260" r:id="rId25"/>
    <p:sldId id="295" r:id="rId26"/>
    <p:sldId id="294" r:id="rId27"/>
    <p:sldId id="298" r:id="rId28"/>
    <p:sldId id="281" r:id="rId29"/>
    <p:sldId id="276" r:id="rId30"/>
    <p:sldId id="274" r:id="rId31"/>
    <p:sldId id="284" r:id="rId32"/>
    <p:sldId id="285" r:id="rId33"/>
    <p:sldId id="282" r:id="rId34"/>
    <p:sldId id="278" r:id="rId35"/>
    <p:sldId id="297" r:id="rId36"/>
    <p:sldId id="280" r:id="rId37"/>
    <p:sldId id="299" r:id="rId38"/>
    <p:sldId id="286" r:id="rId39"/>
    <p:sldId id="300" r:id="rId40"/>
    <p:sldId id="287" r:id="rId41"/>
    <p:sldId id="301" r:id="rId42"/>
    <p:sldId id="288" r:id="rId43"/>
    <p:sldId id="302" r:id="rId44"/>
    <p:sldId id="289" r:id="rId45"/>
    <p:sldId id="303" r:id="rId46"/>
    <p:sldId id="292" r:id="rId47"/>
    <p:sldId id="304" r:id="rId48"/>
    <p:sldId id="293" r:id="rId49"/>
    <p:sldId id="305" r:id="rId50"/>
    <p:sldId id="290" r:id="rId51"/>
    <p:sldId id="291" r:id="rId52"/>
    <p:sldId id="313" r:id="rId53"/>
    <p:sldId id="31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786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866E1-058E-451F-9AAE-036127101E9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8BDA5-AE13-44E4-8E19-0EB252AEB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Подведение итогов викторины, вручение призов.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4F4C-3424-4A40-AC2E-5F3BDFDAB9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Каким героям сказок принадлежат эти вещи?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1EA2-B2BC-4519-9242-1F32559492E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236x/34/48/61/3448615be3b3b035e95b487d9d6c88ec.jpg?nii=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3125" t="3125" r="3906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C:\Users\1\Desktop\Рисунок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71480"/>
            <a:ext cx="4429156" cy="5423504"/>
          </a:xfrm>
          <a:prstGeom prst="rect">
            <a:avLst/>
          </a:prstGeom>
          <a:noFill/>
        </p:spPr>
      </p:pic>
      <p:pic>
        <p:nvPicPr>
          <p:cNvPr id="10243" name="Picture 3" descr="C:\Users\1\Desktop\[LI5RK_10-01]_[IL_01]-k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000108"/>
            <a:ext cx="3637173" cy="4488475"/>
          </a:xfrm>
          <a:prstGeom prst="rect">
            <a:avLst/>
          </a:prstGeom>
          <a:noFill/>
        </p:spPr>
      </p:pic>
      <p:pic>
        <p:nvPicPr>
          <p:cNvPr id="8" name="Picture 12" descr="https://us.123rf.com/450wm/stekloduv/stekloduv1405/stekloduv140500004/28462462-hardcover-books-paper-scroll-inkwell-and-feather.jpg?ver=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500570"/>
            <a:ext cx="2416161" cy="1949037"/>
          </a:xfrm>
          <a:prstGeom prst="rect">
            <a:avLst/>
          </a:prstGeom>
          <a:noFill/>
        </p:spPr>
      </p:pic>
      <p:pic>
        <p:nvPicPr>
          <p:cNvPr id="9" name="Picture 10" descr="https://files.ub.ua/board/board/12/584863_960596_147305188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714884"/>
            <a:ext cx="1714512" cy="17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2.wp.com/skazkibasni.ru/wp-content/uploads/2017/09/%D0%B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572560" cy="63222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kazkibasni.ru/wp-content/uploads/2017/09/%D1%86%D0%BF45%D0%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618247" cy="63579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regnum.ru/uploads/pictures/news/2017/03/31/regnum_picture_1490949575509894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53" y="215200"/>
            <a:ext cx="8681427" cy="642851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e91/00027f90-fda350eb/img33.jpg"/>
          <p:cNvPicPr>
            <a:picLocks noChangeAspect="1" noChangeArrowheads="1"/>
          </p:cNvPicPr>
          <p:nvPr/>
        </p:nvPicPr>
        <p:blipFill>
          <a:blip r:embed="rId2"/>
          <a:srcRect l="7031" t="31250" r="56867" b="12499"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kazkibasni.ru/wp-content/uploads/2017/09/%D1%86%D0%BF45%D0%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720845" cy="63579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c78/0017b327-cabcefdb/img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11" t="2083" r="48031"/>
          <a:stretch>
            <a:fillRect/>
          </a:stretch>
        </p:blipFill>
        <p:spPr bwMode="auto">
          <a:xfrm>
            <a:off x="1071538" y="785794"/>
            <a:ext cx="3000396" cy="5530103"/>
          </a:xfrm>
          <a:prstGeom prst="rect">
            <a:avLst/>
          </a:prstGeom>
          <a:noFill/>
        </p:spPr>
      </p:pic>
      <p:pic>
        <p:nvPicPr>
          <p:cNvPr id="3" name="Picture 4" descr="https://pickimage.ru/wp-content/uploads/images/detskie/tintelltale/olovyanisoldatik1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43438" y="285728"/>
            <a:ext cx="4143404" cy="625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Users\1\Desktop\AAAC1mp1TzWox4A1aojyyEYxIq6vST7MKVl1tTCbq3j4QMNnuKRb5VtYLZMVVV9Hfsa_74Ztx3WfkIVSndpHZsPgjoI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214282" y="571480"/>
            <a:ext cx="8715436" cy="542928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tdata.ru/u5/photo3936/20039905124-0/original.png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285720" y="214290"/>
            <a:ext cx="8590419" cy="64294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ook.com.ua/pic/201701/1600x1200/look.com.ua-192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643998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mycdn.me/image?id=938419089713&amp;t=3&amp;plc=API&amp;viewToken=98cBGR5_WCsQXROUMj1Paw&amp;tkn=*i63CTkAoGZRvyoghov3OAuZPk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56241" y="1659276"/>
            <a:ext cx="5444534" cy="3840445"/>
          </a:xfrm>
          <a:prstGeom prst="rect">
            <a:avLst/>
          </a:prstGeom>
          <a:noFill/>
        </p:spPr>
      </p:pic>
      <p:pic>
        <p:nvPicPr>
          <p:cNvPr id="6" name="Picture 4" descr="https://i.mycdn.me/image?id=938419166257&amp;t=3&amp;plc=API&amp;viewToken=pkybAyfZBEkuo0hmORmQdA&amp;tkn=*pSsZaw3WtX10CT8JhWdFkdAh_V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66646"/>
            <a:ext cx="3786214" cy="5429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nachalka.com/sites/default/userpic/gorochin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643050"/>
            <a:ext cx="5857916" cy="4140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sportvagon.ru/i/product_i/12904_1_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000" b="23750"/>
          <a:stretch>
            <a:fillRect/>
          </a:stretch>
        </p:blipFill>
        <p:spPr bwMode="auto">
          <a:xfrm flipH="1">
            <a:off x="-571536" y="1714488"/>
            <a:ext cx="1020941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5/5JhIbLs1tKRcnVfy2odYw7mGgalF4ZS0BTjqzQ3EDU/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6729"/>
            <a:ext cx="8747612" cy="6305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1\Desktop\img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t="13553" r="8791" b="20512"/>
          <a:stretch>
            <a:fillRect/>
          </a:stretch>
        </p:blipFill>
        <p:spPr bwMode="auto">
          <a:xfrm>
            <a:off x="214282" y="428604"/>
            <a:ext cx="871543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ages.shafastatic.net/47631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00042"/>
            <a:ext cx="7620000" cy="603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img-fotki.yandex.ru/get/15495/102699435.beb/0_f81f4_47a42eb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4214842" cy="282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s://ds05.infourok.ru/uploads/ex/08bb/000ab71a-f7c71d8b/img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594" t="27084" r="63281" b="17708"/>
          <a:stretch>
            <a:fillRect/>
          </a:stretch>
        </p:blipFill>
        <p:spPr bwMode="auto">
          <a:xfrm>
            <a:off x="2000232" y="428604"/>
            <a:ext cx="4609311" cy="611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s://media2.24aul.ru/imgs/5f02b6c8aa0bf20001182337/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38" r="50000"/>
          <a:stretch>
            <a:fillRect/>
          </a:stretch>
        </p:blipFill>
        <p:spPr bwMode="auto">
          <a:xfrm>
            <a:off x="857224" y="1000108"/>
            <a:ext cx="7401774" cy="4871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graycell.ru/picture/big/gerda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6849" r="12671"/>
          <a:stretch>
            <a:fillRect/>
          </a:stretch>
        </p:blipFill>
        <p:spPr bwMode="auto">
          <a:xfrm>
            <a:off x="2000232" y="287858"/>
            <a:ext cx="5072098" cy="630231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ickdegolden.ru/wp-content/themes/real_estate_agent_7/images/skazka-rusalo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2156"/>
            <a:ext cx="8572561" cy="629011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74b/00012c42-1cdb98b5/hello_html_m7a9223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54b/0004992a-76b67dce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9557" cy="621510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abavnik.club/wp-content/uploads/Snezhnaya_koroleva_28_28131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730566" cy="628654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v/Vgc6Rv5jlOK2irkLFa4EUts3mBNbDCdISpyJuQ/slide-13.jpg"/>
          <p:cNvPicPr>
            <a:picLocks noChangeAspect="1" noChangeArrowheads="1"/>
          </p:cNvPicPr>
          <p:nvPr/>
        </p:nvPicPr>
        <p:blipFill>
          <a:blip r:embed="rId2"/>
          <a:srcRect l="13916" t="28357" r="16503" b="15906"/>
          <a:stretch>
            <a:fillRect/>
          </a:stretch>
        </p:blipFill>
        <p:spPr bwMode="auto">
          <a:xfrm>
            <a:off x="190469" y="285728"/>
            <a:ext cx="8691624" cy="628654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ytimg.com/vi/e18PfNE2ysU/hqdefault.jpg"/>
          <p:cNvPicPr>
            <a:picLocks noChangeAspect="1" noChangeArrowheads="1"/>
          </p:cNvPicPr>
          <p:nvPr/>
        </p:nvPicPr>
        <p:blipFill>
          <a:blip r:embed="rId2"/>
          <a:srcRect l="12500" t="12500" r="12499" b="12499"/>
          <a:stretch>
            <a:fillRect/>
          </a:stretch>
        </p:blipFill>
        <p:spPr bwMode="auto">
          <a:xfrm>
            <a:off x="285720" y="232149"/>
            <a:ext cx="8643998" cy="641156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-a-ah-ru.s3.amazonaws.com/uploads/items/137190/280689/large_%D0%B36.jpg"/>
          <p:cNvPicPr>
            <a:picLocks noChangeAspect="1" noChangeArrowheads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1928793" y="214290"/>
            <a:ext cx="4822099" cy="64294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2667063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97683" cy="650085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00.yaplakal.com/pics/pics_original/1/8/5/7767581.jpg"/>
          <p:cNvPicPr>
            <a:picLocks noChangeAspect="1" noChangeArrowheads="1"/>
          </p:cNvPicPr>
          <p:nvPr/>
        </p:nvPicPr>
        <p:blipFill>
          <a:blip r:embed="rId2"/>
          <a:srcRect l="30000" t="4318"/>
          <a:stretch>
            <a:fillRect/>
          </a:stretch>
        </p:blipFill>
        <p:spPr bwMode="auto">
          <a:xfrm>
            <a:off x="285720" y="285728"/>
            <a:ext cx="8572560" cy="6330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44" y="428604"/>
            <a:ext cx="2928958" cy="30003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s://pickimage.ru/wp-content/uploads/images/detskie/tintelltale/olovyanisoldatik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10" y="428604"/>
            <a:ext cx="1987620" cy="300039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143240" y="571480"/>
            <a:ext cx="2928958" cy="30003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2844" y="3857604"/>
            <a:ext cx="2928958" cy="30003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71802" y="3857604"/>
            <a:ext cx="2928958" cy="30003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72198" y="357166"/>
            <a:ext cx="2928958" cy="30003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72198" y="3857604"/>
            <a:ext cx="2928958" cy="30003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s://pickimage.ru/wp-content/uploads/images/detskie/tintelltale/olovyanisoldatik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868" y="571480"/>
            <a:ext cx="1987620" cy="3000396"/>
          </a:xfrm>
          <a:prstGeom prst="rect">
            <a:avLst/>
          </a:prstGeom>
          <a:noFill/>
        </p:spPr>
      </p:pic>
      <p:pic>
        <p:nvPicPr>
          <p:cNvPr id="11" name="Picture 4" descr="https://pickimage.ru/wp-content/uploads/images/detskie/tintelltale/olovyanisoldatik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28604"/>
            <a:ext cx="1987620" cy="3000396"/>
          </a:xfrm>
          <a:prstGeom prst="rect">
            <a:avLst/>
          </a:prstGeom>
          <a:noFill/>
        </p:spPr>
      </p:pic>
      <p:pic>
        <p:nvPicPr>
          <p:cNvPr id="12" name="Picture 4" descr="https://pickimage.ru/wp-content/uploads/images/detskie/tintelltale/olovyanisoldatik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472" y="3857604"/>
            <a:ext cx="1987620" cy="3000396"/>
          </a:xfrm>
          <a:prstGeom prst="rect">
            <a:avLst/>
          </a:prstGeom>
          <a:noFill/>
        </p:spPr>
      </p:pic>
      <p:pic>
        <p:nvPicPr>
          <p:cNvPr id="13" name="Picture 4" descr="https://pickimage.ru/wp-content/uploads/images/detskie/tintelltale/olovyanisoldatik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3857604"/>
            <a:ext cx="1987620" cy="3000396"/>
          </a:xfrm>
          <a:prstGeom prst="rect">
            <a:avLst/>
          </a:prstGeom>
          <a:noFill/>
        </p:spPr>
      </p:pic>
      <p:pic>
        <p:nvPicPr>
          <p:cNvPr id="14" name="Picture 4" descr="https://pickimage.ru/wp-content/uploads/images/detskie/tintelltale/olovyanisoldatik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00430" y="3857604"/>
            <a:ext cx="198762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072198" y="3714752"/>
            <a:ext cx="2928958" cy="3000396"/>
          </a:xfrm>
          <a:prstGeom prst="ellipse">
            <a:avLst/>
          </a:prstGeom>
          <a:solidFill>
            <a:srgbClr val="B9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43240" y="3571876"/>
            <a:ext cx="2928958" cy="3000396"/>
          </a:xfrm>
          <a:prstGeom prst="ellipse">
            <a:avLst/>
          </a:prstGeom>
          <a:solidFill>
            <a:srgbClr val="B9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2844" y="3714752"/>
            <a:ext cx="2928958" cy="3000396"/>
          </a:xfrm>
          <a:prstGeom prst="ellipse">
            <a:avLst/>
          </a:prstGeom>
          <a:solidFill>
            <a:srgbClr val="B9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ds04.infourok.ru/uploads/ex/0c78/0017b327-cabcefdb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11" t="2083" r="48031"/>
          <a:stretch>
            <a:fillRect/>
          </a:stretch>
        </p:blipFill>
        <p:spPr bwMode="auto">
          <a:xfrm>
            <a:off x="3857620" y="3714752"/>
            <a:ext cx="1443198" cy="2659993"/>
          </a:xfrm>
          <a:prstGeom prst="rect">
            <a:avLst/>
          </a:prstGeom>
          <a:noFill/>
        </p:spPr>
      </p:pic>
      <p:pic>
        <p:nvPicPr>
          <p:cNvPr id="12" name="Picture 2" descr="https://ds04.infourok.ru/uploads/ex/0c78/0017b327-cabcefdb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11" t="2083" r="48031"/>
          <a:stretch>
            <a:fillRect/>
          </a:stretch>
        </p:blipFill>
        <p:spPr bwMode="auto">
          <a:xfrm>
            <a:off x="6786578" y="3857628"/>
            <a:ext cx="1443198" cy="2659993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14282" y="571480"/>
            <a:ext cx="2928958" cy="3000396"/>
          </a:xfrm>
          <a:prstGeom prst="ellipse">
            <a:avLst/>
          </a:prstGeom>
          <a:solidFill>
            <a:srgbClr val="B9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43240" y="500042"/>
            <a:ext cx="2928958" cy="3000396"/>
          </a:xfrm>
          <a:prstGeom prst="ellipse">
            <a:avLst/>
          </a:prstGeom>
          <a:solidFill>
            <a:srgbClr val="B9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72198" y="571480"/>
            <a:ext cx="2928958" cy="3000396"/>
          </a:xfrm>
          <a:prstGeom prst="ellipse">
            <a:avLst/>
          </a:prstGeom>
          <a:solidFill>
            <a:srgbClr val="B9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s04.infourok.ru/uploads/ex/0c78/0017b327-cabcefdb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11" t="2083" r="48031"/>
          <a:stretch>
            <a:fillRect/>
          </a:stretch>
        </p:blipFill>
        <p:spPr bwMode="auto">
          <a:xfrm>
            <a:off x="785786" y="3857628"/>
            <a:ext cx="1443198" cy="2659993"/>
          </a:xfrm>
          <a:prstGeom prst="rect">
            <a:avLst/>
          </a:prstGeom>
          <a:noFill/>
        </p:spPr>
      </p:pic>
      <p:pic>
        <p:nvPicPr>
          <p:cNvPr id="18" name="Picture 2" descr="https://ds04.infourok.ru/uploads/ex/0c78/0017b327-cabcefdb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11" t="2083" r="48031"/>
          <a:stretch>
            <a:fillRect/>
          </a:stretch>
        </p:blipFill>
        <p:spPr bwMode="auto">
          <a:xfrm>
            <a:off x="928662" y="714356"/>
            <a:ext cx="1443198" cy="2659993"/>
          </a:xfrm>
          <a:prstGeom prst="rect">
            <a:avLst/>
          </a:prstGeom>
          <a:noFill/>
        </p:spPr>
      </p:pic>
      <p:pic>
        <p:nvPicPr>
          <p:cNvPr id="19" name="Picture 2" descr="https://ds04.infourok.ru/uploads/ex/0c78/0017b327-cabcefdb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11" t="2083" r="48031"/>
          <a:stretch>
            <a:fillRect/>
          </a:stretch>
        </p:blipFill>
        <p:spPr bwMode="auto">
          <a:xfrm>
            <a:off x="3786182" y="714356"/>
            <a:ext cx="1443198" cy="2659993"/>
          </a:xfrm>
          <a:prstGeom prst="rect">
            <a:avLst/>
          </a:prstGeom>
          <a:noFill/>
        </p:spPr>
      </p:pic>
      <p:pic>
        <p:nvPicPr>
          <p:cNvPr id="20" name="Picture 2" descr="https://ds04.infourok.ru/uploads/ex/0c78/0017b327-cabcefdb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11" t="2083" r="48031"/>
          <a:stretch>
            <a:fillRect/>
          </a:stretch>
        </p:blipFill>
        <p:spPr bwMode="auto">
          <a:xfrm>
            <a:off x="6786578" y="714356"/>
            <a:ext cx="1443198" cy="2659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yslide.ru/documents_4/e4efd839cedcae98c2fe5a52ad162bf6/img17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 l="18684" t="25000" r="13983" b="7083"/>
          <a:stretch>
            <a:fillRect/>
          </a:stretch>
        </p:blipFill>
        <p:spPr bwMode="auto">
          <a:xfrm>
            <a:off x="357158" y="214290"/>
            <a:ext cx="8501122" cy="6431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1e6/000f4425-f64e95b4/hello_html_2c411cb0.jpg"/>
          <p:cNvPicPr>
            <a:picLocks noChangeAspect="1" noChangeArrowheads="1"/>
          </p:cNvPicPr>
          <p:nvPr/>
        </p:nvPicPr>
        <p:blipFill>
          <a:blip r:embed="rId2"/>
          <a:srcRect t="6289"/>
          <a:stretch>
            <a:fillRect/>
          </a:stretch>
        </p:blipFill>
        <p:spPr bwMode="auto">
          <a:xfrm>
            <a:off x="223582" y="285728"/>
            <a:ext cx="8725358" cy="63579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s04.infourok.ru/uploads/ex/1061/00074fd8-dfe41d27/img10.jpg"/>
          <p:cNvPicPr>
            <a:picLocks noChangeAspect="1" noChangeArrowheads="1"/>
          </p:cNvPicPr>
          <p:nvPr/>
        </p:nvPicPr>
        <p:blipFill>
          <a:blip r:embed="rId2"/>
          <a:srcRect t="1294"/>
          <a:stretch>
            <a:fillRect/>
          </a:stretch>
        </p:blipFill>
        <p:spPr bwMode="auto">
          <a:xfrm>
            <a:off x="285720" y="214290"/>
            <a:ext cx="8588486" cy="63579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анс Христиан Андерсен - Дикие лебеди (иллюстрация Эрика Булатова и Олега Васильев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43634" cy="421484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16</Words>
  <PresentationFormat>Экран (4:3)</PresentationFormat>
  <Paragraphs>4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50</cp:revision>
  <dcterms:created xsi:type="dcterms:W3CDTF">2021-10-21T07:14:56Z</dcterms:created>
  <dcterms:modified xsi:type="dcterms:W3CDTF">2021-11-22T22:30:24Z</dcterms:modified>
</cp:coreProperties>
</file>