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1240-A1B0-4FAC-9787-82CABF51DD8D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3438-3C90-4754-8B82-38A07607E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72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1240-A1B0-4FAC-9787-82CABF51DD8D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3438-3C90-4754-8B82-38A07607E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681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1240-A1B0-4FAC-9787-82CABF51DD8D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3438-3C90-4754-8B82-38A07607E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16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1240-A1B0-4FAC-9787-82CABF51DD8D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3438-3C90-4754-8B82-38A07607E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4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1240-A1B0-4FAC-9787-82CABF51DD8D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3438-3C90-4754-8B82-38A07607E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5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1240-A1B0-4FAC-9787-82CABF51DD8D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3438-3C90-4754-8B82-38A07607E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73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1240-A1B0-4FAC-9787-82CABF51DD8D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3438-3C90-4754-8B82-38A07607E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2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1240-A1B0-4FAC-9787-82CABF51DD8D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3438-3C90-4754-8B82-38A07607E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32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1240-A1B0-4FAC-9787-82CABF51DD8D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3438-3C90-4754-8B82-38A07607E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7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1240-A1B0-4FAC-9787-82CABF51DD8D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3438-3C90-4754-8B82-38A07607E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07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1240-A1B0-4FAC-9787-82CABF51DD8D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3438-3C90-4754-8B82-38A07607E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85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11240-A1B0-4FAC-9787-82CABF51DD8D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43438-3C90-4754-8B82-38A07607E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85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40" y="0"/>
            <a:ext cx="1223024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57" y="1665144"/>
            <a:ext cx="3424000" cy="45586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31459" y="1507524"/>
            <a:ext cx="51726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«МЕТОДИЧЕСКАЯ    МАСТЕРСКАЯ»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Пайгоня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9567" y="1021492"/>
            <a:ext cx="9728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Муниципальное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 «Детский сад №93»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37990" y="4888468"/>
            <a:ext cx="371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Фудина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авловна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23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024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1881" y="1301578"/>
            <a:ext cx="8040130" cy="3517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Значительными возможностями обладает использование элементов драматизации. Драматизация творчески упражняет и развивает самые разнообразные способности и функции. Это речь, интонацию, воображение, память, наблюдательность, внимание, технические и художественные способности, двигательный ритм, пластичность и т. д. Благодаря этому расширяется творческая личность ребенка; развивается эмоциональная сфера, симпатия, сострадание, нравственное чувство, воспитывается чувство перевоплощаться в других, жить их жизнью, чувствовать их радость и горе.</a:t>
            </a:r>
            <a:endParaRPr lang="ru-RU" sz="16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Проводя работу в данном направлении, я могу определенно сказать, что дети с большим удовольствием стремятся изучать свой родной язык, знать как можно больше о культуре и традициях своей малой Родины. А наша задача педагогов найти такие формы работы, такую мотивационную составляющую, чтобы сделать процесс ознакомления детей с родным языком интересным и увлекательным.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45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024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2411" y="2454876"/>
            <a:ext cx="9717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СПАСИБО ЗА ВНИМАНИЕ!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26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024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1092" y="420130"/>
            <a:ext cx="9209903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 - бесценный дар, которым наделён человек. В нём одухотворяется   весь народ и вся его   история.</a:t>
            </a:r>
            <a:endParaRPr lang="ru-RU" sz="16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Поэтому, владение языком - главное, чему стоит учиться в жизни. У любого народа знанию родного языка отводится значительная роль.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215" y="1855490"/>
            <a:ext cx="3611120" cy="436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5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024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81664" y="757882"/>
            <a:ext cx="9901881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Родной язык, являясь одновременно и средством и источником интеллектуального, нравственного, эстетического воспитания, формирует ребенка как личность. Пользуясь родным языком, как средством общения, ребенок впитывает в себя культуру поколений, культуру своего народа, познает окружающий его мир и самого себя, усваивает нормы социального взаимодействия.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84" y="2199504"/>
            <a:ext cx="6127578" cy="39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85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024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6735" y="724930"/>
            <a:ext cx="10758616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сегодняшний день приоритетным направлением воспитания является формирование у ребенка интереса к национальной культуре, знакомство детей с мордовским этносом и приобщение их к эрзянскому языку. Дети получают много информации о культуре коренного народа, родном крае, о традициях и истории мордовского народа. Это в свою очередь побуждает детей наблюдать, размышлять, рассуждать, высказывать интересные суждения.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" b="4608"/>
          <a:stretch/>
        </p:blipFill>
        <p:spPr>
          <a:xfrm>
            <a:off x="2145185" y="2018270"/>
            <a:ext cx="3486150" cy="43660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7172" r="-236" b="8807"/>
          <a:stretch/>
        </p:blipFill>
        <p:spPr>
          <a:xfrm>
            <a:off x="6752711" y="2018270"/>
            <a:ext cx="3486150" cy="436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024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3999" y="494271"/>
            <a:ext cx="9465277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предоставления дополнительных образовательных услуг в нашей дошкольной организации </a:t>
            </a:r>
            <a:r>
              <a:rPr lang="ru-RU" sz="16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ведутся занятия </a:t>
            </a:r>
            <a:r>
              <a:rPr lang="ru-RU" sz="16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обучению детей мордовскому </a:t>
            </a:r>
            <a:r>
              <a:rPr lang="ru-RU" sz="1600" b="1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i="1" dirty="0" err="1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мокшанскому</a:t>
            </a:r>
            <a:r>
              <a:rPr lang="ru-RU" sz="1600" b="1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языку, руководителем которого являюсь я , называется он </a:t>
            </a:r>
            <a:r>
              <a:rPr lang="ru-RU" sz="1600" b="1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«ПАЙГОНЯ»</a:t>
            </a:r>
            <a:r>
              <a:rPr lang="ru-RU" sz="16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нем занимаются не только дети мордовской национальности, но и русскоязычные, и дети других национальностей.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" b="4153"/>
          <a:stretch/>
        </p:blipFill>
        <p:spPr>
          <a:xfrm>
            <a:off x="1773709" y="1640482"/>
            <a:ext cx="3486150" cy="44237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33" y="1985484"/>
            <a:ext cx="5408141" cy="405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024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13254" y="1011928"/>
            <a:ext cx="10371438" cy="1918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Главной целью моей работы является изучение языковой культуры, включая и национальные традиции, и культуру мордовского народа. На начальном этапе обучения детей эрзянскому языку закладываю основы для формирования умений и навыков, обеспечивающих речевую деятельность. Здесь в основном формирую произносительные навыки. Поэтому данный этап при обучении дошкольников </a:t>
            </a:r>
            <a:r>
              <a:rPr lang="ru-RU" sz="1600" b="1" dirty="0" err="1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мокшанскому</a:t>
            </a:r>
            <a:r>
              <a:rPr lang="ru-RU" sz="16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языку является наиболее ответственным. Дети знакомятся с основами языка, накапливают основной запас слов по различным темам, предусмотренным программой обучения детей </a:t>
            </a:r>
            <a:r>
              <a:rPr lang="ru-RU" sz="1600" b="1" dirty="0" err="1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мокшанскому</a:t>
            </a:r>
            <a:r>
              <a:rPr lang="ru-RU" sz="16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языку. На следующем этапе обучения они уже знакомятся с культурой, традициями и обычаями мордовского народа.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19" y="2930787"/>
            <a:ext cx="4823254" cy="362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3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024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1093" y="535459"/>
            <a:ext cx="9292280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>
              <a:lnSpc>
                <a:spcPct val="107000"/>
              </a:lnSpc>
            </a:pP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Приоритетным направлением нашего детского сада, также является духовно – нравственное развитие ребенка. Приобщение ребёнка к истокам народной культуры, ознакомление с обрядами, традициями, бытом важно в воспитании духовно - нравственной личности. Нельзя прерывать связь времён и поколений, чтобы не исчезла и не растворилась душа мордовского народа. Тот народ, который не помнит своих корней, не имеет своей культуры, перестаёт существовать как этническая единица.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26" y="2208609"/>
            <a:ext cx="5465805" cy="409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2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024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69989" y="551935"/>
            <a:ext cx="8798011" cy="86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 приобщения детей к мордовской культуре использую специальные наглядные средства, организую особого рода развивающую среду. Обучение детей сопровождаю демонстрацией соответствующих бытовых предметов, иллюстраций, национальной одежды.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048" y="1771758"/>
            <a:ext cx="7193903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3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024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5016" y="634314"/>
            <a:ext cx="10305535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процессе обучения языкам детей дошкольного возраста важнейшее место занимает игра. Мордовские игры кроме языковой составляющей несут в себе ещё и развитие физических качеств и творческих способностей. Дети с удовольствием играют в игры </a:t>
            </a:r>
            <a:r>
              <a:rPr lang="ru-RU" sz="1600" b="1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 err="1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Capaзкезе</a:t>
            </a:r>
            <a:r>
              <a:rPr lang="ru-RU" sz="1600" b="1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16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 err="1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Стятама</a:t>
            </a:r>
            <a:r>
              <a:rPr lang="ru-RU" sz="1600" b="1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b="1" i="1" dirty="0" err="1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коматама</a:t>
            </a:r>
            <a:r>
              <a:rPr lang="ru-RU" sz="1600" b="1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b="1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колечко»</a:t>
            </a:r>
            <a:r>
              <a:rPr lang="ru-RU" sz="16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b="1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 err="1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Нумoлня</a:t>
            </a:r>
            <a:r>
              <a:rPr lang="ru-RU" sz="1600" b="1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b="1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«Щи и </a:t>
            </a:r>
            <a:r>
              <a:rPr lang="ru-RU" sz="1600" b="1" i="1" dirty="0" err="1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пизем</a:t>
            </a:r>
            <a:r>
              <a:rPr lang="ru-RU" sz="1600" b="1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b="1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 err="1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Сязьгата</a:t>
            </a:r>
            <a:r>
              <a:rPr lang="ru-RU" sz="1600" b="1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 др. Для придания игре наибольшего национального колорита мы используем маски, мордовские костюмы, предметы народного быта.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83" y="2043995"/>
            <a:ext cx="3187013" cy="43935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24" y="2043995"/>
            <a:ext cx="3295135" cy="439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617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121</Words>
  <Application>Microsoft Office PowerPoint</Application>
  <PresentationFormat>Широкоэкранный</PresentationFormat>
  <Paragraphs>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2024-03-01T10:11:39Z</dcterms:created>
  <dcterms:modified xsi:type="dcterms:W3CDTF">2024-03-01T12:06:55Z</dcterms:modified>
</cp:coreProperties>
</file>