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5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745B-2C74-4C96-9F59-ECAB80B547DE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7953-9BF9-4A62-91B0-6F5ACF96A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9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745B-2C74-4C96-9F59-ECAB80B547DE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7953-9BF9-4A62-91B0-6F5ACF96A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28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745B-2C74-4C96-9F59-ECAB80B547DE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7953-9BF9-4A62-91B0-6F5ACF96A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77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745B-2C74-4C96-9F59-ECAB80B547DE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7953-9BF9-4A62-91B0-6F5ACF96A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70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745B-2C74-4C96-9F59-ECAB80B547DE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7953-9BF9-4A62-91B0-6F5ACF96A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46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745B-2C74-4C96-9F59-ECAB80B547DE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7953-9BF9-4A62-91B0-6F5ACF96A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87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745B-2C74-4C96-9F59-ECAB80B547DE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7953-9BF9-4A62-91B0-6F5ACF96A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96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745B-2C74-4C96-9F59-ECAB80B547DE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7953-9BF9-4A62-91B0-6F5ACF96A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54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745B-2C74-4C96-9F59-ECAB80B547DE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7953-9BF9-4A62-91B0-6F5ACF96A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9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745B-2C74-4C96-9F59-ECAB80B547DE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7953-9BF9-4A62-91B0-6F5ACF96A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58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745B-2C74-4C96-9F59-ECAB80B547DE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7953-9BF9-4A62-91B0-6F5ACF96A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54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D745B-2C74-4C96-9F59-ECAB80B547DE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67953-9BF9-4A62-91B0-6F5ACF96A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0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08611"/>
            <a:ext cx="9144000" cy="281178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комбинированного вида «Ягодка»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 оздоровительный кружок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«Малыш-крепыш»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группы </a:t>
            </a: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Сидорова Е.В.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468631"/>
            <a:ext cx="10515600" cy="4114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работы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17320" y="1209883"/>
            <a:ext cx="103098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-Игровой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Игровые мотивации.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-Провокации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Педагог, играя роль какого-либо героя, нарочно сообщает неправильную информацию или специально выполняет упражнение с ошибками, дети замечают это и исправляют ошибки.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-Самостоятельности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Дети сами выполняют знакомые упражнения на тренажерах, нестандартном физкультурном оборудовании.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-Индивидуального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 к детям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-Подкрепления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выполняемых упражнений знаниями о важности правильной осанки для красоты и здоровья.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-Выполнения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с закрытыми глазами (для тренировки мышечного чувства при сохранении   правильной осанки).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-Ориентировки по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цвету  (рейки гимнастической  лестницы окрашиваются  в  разные цвета  для того, чтобы указать детям определенный цвет рейки, на кото­рую нужно стать, за которую взяться, до какой подняться и др.;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Босохождения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Дети занимаются в спортивном зале босиком на ковровом покры­тии и на всех тренажерах для стоп; летом дети ходят босиком по траве, песку. Это хорошее средство для профилактики плоскостопия и воздействия на рецепторы стопы.</a:t>
            </a:r>
          </a:p>
        </p:txBody>
      </p:sp>
    </p:spTree>
    <p:extLst>
      <p:ext uri="{BB962C8B-B14F-4D97-AF65-F5344CB8AC3E}">
        <p14:creationId xmlns:p14="http://schemas.microsoft.com/office/powerpoint/2010/main" val="4237407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1347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654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59378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будущее – это наши дети. Наша Родина Россия только тогда будет сильной, процветающей и конкурентно- способной страной, когда будет здоровым ее подрастающее поколение. Задача охраны, сохранения и укрепления здоровья детей одна из ключевых в построении и развитии системы дошкольного образования. Здоровье, как функция успешной жизни, в наше время становится необходимым условием культурного развития человека. Вот почему так важно сформировать привычку к здоровому образу жизни в дошкольном возрасте.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11481"/>
            <a:ext cx="9144000" cy="61721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«Профилактика плоскостопия и нарушение осанки»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6805" y="1028700"/>
            <a:ext cx="99783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здорового образа жизни, охрана и укрепление здоровья детей, воспитание физических качеств, профилактика плоскостопия и нарушение осанки, создание комплексной системы физкультурно- оздоровительной работы с детьми, направленной на сохранение и укрепление здоровья детей, формирование у родителей и воспитанников ответственности в деле сохранения собственного здоровья.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70622" y="3429000"/>
            <a:ext cx="98507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Укреплять здоровье детей  и совершенствовать двигательные навыки и умения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основные движения, систематически закреплять навык правильной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осанки.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устойчивый интерес к занятиям физкультуры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пособия для профилактики плоскостопия, нарушение осанки у детей.</a:t>
            </a:r>
          </a:p>
        </p:txBody>
      </p:sp>
    </p:spTree>
    <p:extLst>
      <p:ext uri="{BB962C8B-B14F-4D97-AF65-F5344CB8AC3E}">
        <p14:creationId xmlns:p14="http://schemas.microsoft.com/office/powerpoint/2010/main" val="39801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11630"/>
            <a:ext cx="10515600" cy="12954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Осанка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умение человека держать свое тело в различных положениях, привычная поза непринужденно стоящего человека. На характер осанки человека большое влияние оказывает позвоночник, так как он является основным костным стержнем и связующим звеном костей скелета.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1850" y="1796147"/>
            <a:ext cx="103305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у современного ребенка развиваются нарушения осанки?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высокий процент рождаемости ослабленных детей, -заболевания в неонатальном и более позднем периодах развития ребенка;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-наследственность (дети часто перенимают от родителей привычки неправильно сидеть, стоять и ходить, а также вынужденные неудобные позы);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-избыточная масса тела перегружает позвоночник;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-нерациональная организация режима;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-нарушение зрения;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понижение слуха;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-недостаточность общего физического развития и слабая двигательная активность.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203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272144"/>
            <a:ext cx="10515600" cy="16328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Стопа – орган опоры и передвижения.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 плоскостопия требует особого и своевременного внимания, даже в самых начальных формах. Проявление плоскостопия может сопровождаться жалобами ребенка на боль в ногах при ходьбе, быструю утомляемость во время длительных прогулок. Уплощение стоп может приводить к нарушению осанки и искривлению позвоночника.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7057" y="2485856"/>
            <a:ext cx="10515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плоскостопия у детей: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наследственность(если у близких родственников было или есть плоскостопие, то нужно регулярно показывать ребенка ортопеду);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-рахит;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травмы стоп;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-чрезмерная гибкость суставов;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-чрезмерная нагрузка на ноги (к примеру, поднятие тяжестей или большая масса тела);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ношение неправильно обуви (без супинатора, совсем без каблука, слишком широкая или узкая обувь);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-паралич мышц голени и стопы (причиной может быть полиомиелит или ДЦП ).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6554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10515600" cy="139337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как можно раньше начать профилактику дефектов осанки или коррекцию имеющегося вида ее нарушения, чтобы в школе у ребенка не возникли проблемы с повышенной утомляемостью, головными болями и болями в мышцах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туловища.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8571" y="1872344"/>
            <a:ext cx="10058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один из важнейших компонентов двигательного режима. Ее организация должна быть направлена на поднятие эмоционального и мышечного тонуса.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28" y="2518675"/>
            <a:ext cx="3962743" cy="23776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200" y="2518675"/>
            <a:ext cx="3962743" cy="23776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389" y="4216846"/>
            <a:ext cx="3523793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674371"/>
            <a:ext cx="10515600" cy="788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осанки и плоскостопия может исправить система целостного движения с помощью простейших упражнений.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27" y="1628231"/>
            <a:ext cx="3733800" cy="28003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97627" y="4593771"/>
            <a:ext cx="4233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«Покатаем палочку»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064" y="1412014"/>
            <a:ext cx="2424589" cy="32327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08849" y="4809215"/>
            <a:ext cx="3261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«Веселый обруч»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02815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0410" y="4724401"/>
            <a:ext cx="4952819" cy="4571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«Потянем носочки»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05840"/>
            <a:ext cx="4450080" cy="3337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091" y="1005840"/>
            <a:ext cx="4924698" cy="33375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72200" y="4724401"/>
            <a:ext cx="6153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«Упражнение с массажным мячом»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14620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5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3419" y="4909457"/>
            <a:ext cx="4531541" cy="2188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«Кошечка»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9"/>
          <a:stretch/>
        </p:blipFill>
        <p:spPr>
          <a:xfrm>
            <a:off x="958215" y="982980"/>
            <a:ext cx="4436745" cy="32975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5" y="982980"/>
            <a:ext cx="4856752" cy="32975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70170" y="4543486"/>
            <a:ext cx="5874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Упражнение «Рыбка»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26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443</Words>
  <Application>Microsoft Office PowerPoint</Application>
  <PresentationFormat>Широкоэкранный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Муниципальное бюджетное дошкольное образовательное учреждение «Детский сад комбинированного вида «Ягодка»  Физкультурно- оздоровительный кружок «Малыш-крепыш»</vt:lpstr>
      <vt:lpstr>Наше будущее – это наши дети. Наша Родина Россия только тогда будет сильной, процветающей и конкурентно- способной страной, когда будет здоровым ее подрастающее поколение. Задача охраны, сохранения и укрепления здоровья детей одна из ключевых в построении и развитии системы дошкольного образования. Здоровье, как функция успешной жизни, в наше время становится необходимым условием культурного развития человека. Вот почему так важно сформировать привычку к здоровому образу жизни в дошкольном возрасте. </vt:lpstr>
      <vt:lpstr>Тема: «Профилактика плоскостопия и нарушение осанки»</vt:lpstr>
      <vt:lpstr>Осанка – это умение человека держать свое тело в различных положениях, привычная поза непринужденно стоящего человека. На характер осанки человека большое влияние оказывает позвоночник, так как он является основным костным стержнем и связующим звеном костей скелета.</vt:lpstr>
      <vt:lpstr>Стопа – орган опоры и передвижения. Обнаружение плоскостопия требует особого и своевременного внимания, даже в самых начальных формах. Проявление плоскостопия может сопровождаться жалобами ребенка на боль в ногах при ходьбе, быструю утомляемость во время длительных прогулок. Уплощение стоп может приводить к нарушению осанки и искривлению позвоночника.</vt:lpstr>
      <vt:lpstr>Важно как можно раньше начать профилактику дефектов осанки или коррекцию имеющегося вида ее нарушения, чтобы в школе у ребенка не возникли проблемы с повышенной утомляемостью, головными болями и болями в мышцах туловища.</vt:lpstr>
      <vt:lpstr>Нарушение осанки и плоскостопия может исправить система целостного движения с помощью простейших упражнений.</vt:lpstr>
      <vt:lpstr>«Потянем носочки»</vt:lpstr>
      <vt:lpstr>Упражнение «Кошечка»</vt:lpstr>
      <vt:lpstr>Методы работы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комбинированного вида «Ягодка»  Физкультурно- оздоровительный кружок «Малыш-крепыш»</dc:title>
  <dc:creator>RT</dc:creator>
  <cp:lastModifiedBy>RT</cp:lastModifiedBy>
  <cp:revision>4</cp:revision>
  <dcterms:created xsi:type="dcterms:W3CDTF">2018-02-18T09:59:36Z</dcterms:created>
  <dcterms:modified xsi:type="dcterms:W3CDTF">2018-02-18T17:12:43Z</dcterms:modified>
</cp:coreProperties>
</file>