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61" r:id="rId4"/>
    <p:sldId id="297" r:id="rId5"/>
    <p:sldId id="260" r:id="rId6"/>
    <p:sldId id="262" r:id="rId7"/>
    <p:sldId id="263" r:id="rId8"/>
    <p:sldId id="316" r:id="rId9"/>
    <p:sldId id="265" r:id="rId10"/>
    <p:sldId id="268" r:id="rId11"/>
    <p:sldId id="266" r:id="rId12"/>
    <p:sldId id="269" r:id="rId13"/>
    <p:sldId id="270" r:id="rId14"/>
    <p:sldId id="267" r:id="rId15"/>
    <p:sldId id="271" r:id="rId16"/>
    <p:sldId id="273" r:id="rId17"/>
    <p:sldId id="272" r:id="rId18"/>
    <p:sldId id="299" r:id="rId19"/>
    <p:sldId id="274" r:id="rId20"/>
    <p:sldId id="275" r:id="rId21"/>
    <p:sldId id="277" r:id="rId22"/>
    <p:sldId id="279" r:id="rId23"/>
    <p:sldId id="278" r:id="rId24"/>
    <p:sldId id="281" r:id="rId25"/>
    <p:sldId id="280" r:id="rId26"/>
    <p:sldId id="283" r:id="rId27"/>
    <p:sldId id="284" r:id="rId28"/>
    <p:sldId id="285" r:id="rId29"/>
    <p:sldId id="313" r:id="rId30"/>
    <p:sldId id="286" r:id="rId31"/>
    <p:sldId id="287" r:id="rId32"/>
    <p:sldId id="288" r:id="rId33"/>
    <p:sldId id="289" r:id="rId34"/>
    <p:sldId id="290" r:id="rId35"/>
    <p:sldId id="291" r:id="rId36"/>
    <p:sldId id="311" r:id="rId37"/>
    <p:sldId id="292" r:id="rId38"/>
    <p:sldId id="294" r:id="rId39"/>
    <p:sldId id="295" r:id="rId40"/>
    <p:sldId id="293" r:id="rId41"/>
    <p:sldId id="296" r:id="rId42"/>
    <p:sldId id="300" r:id="rId43"/>
    <p:sldId id="301" r:id="rId44"/>
    <p:sldId id="302" r:id="rId45"/>
    <p:sldId id="303" r:id="rId46"/>
    <p:sldId id="304" r:id="rId47"/>
    <p:sldId id="310" r:id="rId48"/>
    <p:sldId id="305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0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96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6F177-B1E7-4772-9DFD-68410C3E629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AD77-C255-404F-99EC-54A33688B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76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2AD77-C255-404F-99EC-54A33688B58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50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48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93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66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36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4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7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73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40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52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99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2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E9F6-DF95-4B39-AC62-03B8F67FC2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CABD-0A49-4D9A-A83B-6F059C1E8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51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43608" y="0"/>
            <a:ext cx="7752861" cy="585927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Министерство образования Республики Мордовия</a:t>
            </a:r>
            <a:r>
              <a:rPr lang="ru-RU" sz="3200" i="1" dirty="0" smtClean="0">
                <a:solidFill>
                  <a:srgbClr val="2D30B9"/>
                </a:solidFill>
              </a:rPr>
              <a:t/>
            </a:r>
            <a:br>
              <a:rPr lang="ru-RU" sz="3200" i="1" dirty="0" smtClean="0">
                <a:solidFill>
                  <a:srgbClr val="2D30B9"/>
                </a:solidFill>
              </a:rPr>
            </a:br>
            <a:r>
              <a:rPr lang="ru-RU" sz="3200" i="1" dirty="0" smtClean="0">
                <a:solidFill>
                  <a:srgbClr val="2D30B9"/>
                </a:solidFill>
              </a:rPr>
              <a:t/>
            </a:r>
            <a:br>
              <a:rPr lang="ru-RU" sz="3200" i="1" dirty="0" smtClean="0">
                <a:solidFill>
                  <a:srgbClr val="2D30B9"/>
                </a:solidFill>
              </a:rPr>
            </a:br>
            <a:r>
              <a:rPr lang="ru-RU" sz="4800" b="1" i="1" dirty="0" smtClean="0">
                <a:solidFill>
                  <a:srgbClr val="2D30B9"/>
                </a:solidFill>
              </a:rPr>
              <a:t>Портфолио </a:t>
            </a:r>
            <a:r>
              <a:rPr lang="ru-RU" sz="3200" i="1" dirty="0" smtClean="0">
                <a:solidFill>
                  <a:srgbClr val="2D30B9"/>
                </a:solidFill>
              </a:rPr>
              <a:t/>
            </a:r>
            <a:br>
              <a:rPr lang="ru-RU" sz="3200" i="1" dirty="0" smtClean="0">
                <a:solidFill>
                  <a:srgbClr val="2D30B9"/>
                </a:solidFill>
              </a:rPr>
            </a:br>
            <a:r>
              <a:rPr lang="ru-RU" sz="3200" i="1" dirty="0" err="1" smtClean="0">
                <a:solidFill>
                  <a:srgbClr val="2D30B9"/>
                </a:solidFill>
              </a:rPr>
              <a:t>Волгушевой</a:t>
            </a:r>
            <a:r>
              <a:rPr lang="ru-RU" sz="3200" i="1" dirty="0" smtClean="0">
                <a:solidFill>
                  <a:srgbClr val="2D30B9"/>
                </a:solidFill>
              </a:rPr>
              <a:t> Алевтины Анатольевны, </a:t>
            </a:r>
            <a:br>
              <a:rPr lang="ru-RU" sz="3200" i="1" dirty="0" smtClean="0">
                <a:solidFill>
                  <a:srgbClr val="2D30B9"/>
                </a:solidFill>
              </a:rPr>
            </a:br>
            <a:r>
              <a:rPr lang="ru-RU" sz="3200" i="1" dirty="0" smtClean="0">
                <a:solidFill>
                  <a:srgbClr val="2D30B9"/>
                </a:solidFill>
              </a:rPr>
              <a:t>воспитателя МБДОУ «</a:t>
            </a:r>
            <a:r>
              <a:rPr lang="ru-RU" sz="3200" i="1" dirty="0" err="1" smtClean="0">
                <a:solidFill>
                  <a:srgbClr val="2D30B9"/>
                </a:solidFill>
              </a:rPr>
              <a:t>Дубёнский</a:t>
            </a:r>
            <a:r>
              <a:rPr lang="ru-RU" sz="3200" i="1" dirty="0" smtClean="0">
                <a:solidFill>
                  <a:srgbClr val="2D30B9"/>
                </a:solidFill>
              </a:rPr>
              <a:t> детский сад комбинированного вида «Солнышко»,</a:t>
            </a:r>
            <a:br>
              <a:rPr lang="ru-RU" sz="3200" i="1" dirty="0" smtClean="0">
                <a:solidFill>
                  <a:srgbClr val="2D30B9"/>
                </a:solidFill>
              </a:rPr>
            </a:br>
            <a:r>
              <a:rPr lang="ru-RU" sz="3200" i="1" dirty="0" err="1" smtClean="0">
                <a:solidFill>
                  <a:srgbClr val="2D30B9"/>
                </a:solidFill>
              </a:rPr>
              <a:t>Дубёнский</a:t>
            </a:r>
            <a:r>
              <a:rPr lang="ru-RU" sz="3200" i="1" dirty="0" smtClean="0">
                <a:solidFill>
                  <a:srgbClr val="2D30B9"/>
                </a:solidFill>
              </a:rPr>
              <a:t> муниципальный район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66059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митрий\Desktop\16 ноября сканы\img185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674"/>
            <a:ext cx="4435370" cy="61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митрий\Desktop\16 ноября сканы\img186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19674"/>
            <a:ext cx="4435370" cy="61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1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5615" y="2348880"/>
            <a:ext cx="3943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3.Наличие публикаций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1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митрий\Desktop\аттестация\img147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313136" cy="593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2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2019-04-24\паспорт Д21002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6631"/>
            <a:ext cx="4061996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Дмитрий\Desktop\сканы\Сканировать10023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3713" y="1772816"/>
            <a:ext cx="3281809" cy="33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митрий\Desktop\сканы\Сканировать10024_page-0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509" y="2996952"/>
            <a:ext cx="3420928" cy="37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митрий\Downloads\Сканировать10025_page-0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351" y="2420888"/>
            <a:ext cx="3289560" cy="37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21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митрий\Downloads\img166_page-0001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974748" cy="547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митрий\Downloads\img167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974747" cy="54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3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5518" y="1340768"/>
            <a:ext cx="5112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4.Результаты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воспитанников в 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конкурсах;</a:t>
            </a:r>
          </a:p>
          <a:p>
            <a:pPr algn="just"/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выставках;</a:t>
            </a:r>
          </a:p>
          <a:p>
            <a:pPr algn="just"/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турнирах; </a:t>
            </a:r>
          </a:p>
          <a:p>
            <a:pPr algn="just"/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соревнованиях;</a:t>
            </a:r>
          </a:p>
          <a:p>
            <a:pPr algn="just"/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акциях; фестивалях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1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митрий\Desktop\16 ноября сканы\img191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1771" y="188640"/>
            <a:ext cx="4531381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77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2019-04-24\паспорт Д21000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224" y="3414896"/>
            <a:ext cx="2232248" cy="32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Pictures\2019-04-25\паспорт Д21000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3376589"/>
            <a:ext cx="234733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Изображение000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528"/>
            <a:ext cx="2304256" cy="332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2019-04-24\паспорт Д21000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80576"/>
            <a:ext cx="23042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5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Pictures\2019-04-25\паспорт Д2100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142884"/>
            <a:ext cx="2598917" cy="364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Дмитрий\Downloads\img164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753" y="3236064"/>
            <a:ext cx="2631399" cy="362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митрий\Desktop\Волгушева 1_page-0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885"/>
            <a:ext cx="2769201" cy="38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6" y="2294875"/>
            <a:ext cx="7104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5.Наличие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авторских программ,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пособий</a:t>
            </a:r>
          </a:p>
        </p:txBody>
      </p:sp>
    </p:spTree>
    <p:extLst>
      <p:ext uri="{BB962C8B-B14F-4D97-AF65-F5344CB8AC3E}">
        <p14:creationId xmlns:p14="http://schemas.microsoft.com/office/powerpoint/2010/main" xmlns="" val="19734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11" y="2077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2D30B9"/>
                </a:solidFill>
              </a:rPr>
              <a:t>Сведения  о педагоге</a:t>
            </a:r>
            <a:endParaRPr lang="ru-RU" dirty="0">
              <a:solidFill>
                <a:srgbClr val="2D30B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942946"/>
            <a:ext cx="7488832" cy="3780420"/>
          </a:xfrm>
        </p:spPr>
        <p:txBody>
          <a:bodyPr>
            <a:normAutofit fontScale="55000" lnSpcReduction="20000"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 </a:t>
            </a: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рождения: 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06.04.1973г.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высшее, МГПИ имени М.Е. </a:t>
            </a:r>
            <a:r>
              <a:rPr lang="ru-RU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«Педагогика и методика начального образования» 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</a:rPr>
              <a:t>048537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выдачи: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25.06.1994г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переподготовка: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ФГБОУ ВПО «МГПИ им. М.Е. </a:t>
            </a:r>
            <a:r>
              <a:rPr lang="ru-RU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Квалификация: воспитатель, 2017г.</a:t>
            </a:r>
            <a:endParaRPr lang="en-US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6" charset="0"/>
              </a:rPr>
              <a:t>Общий трудовой стаж: </a:t>
            </a:r>
            <a:r>
              <a:rPr lang="ru-RU" b="1" u="sng" dirty="0">
                <a:solidFill>
                  <a:srgbClr val="C00000"/>
                </a:solidFill>
                <a:latin typeface="Times New Roman" pitchFamily="16" charset="0"/>
              </a:rPr>
              <a:t>26 лет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лет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высшая,  приказ МО РМ № 137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последней  аттестации: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10.0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.2016г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6" name="Picture 3" descr="C:\Users\Дмитрий\Desktop\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600" y="1052736"/>
            <a:ext cx="1669167" cy="19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31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митрий\Desktop\аттестация\img158_page-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49909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митрий\Desktop\16 ноября сканы\img180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7077"/>
            <a:ext cx="4496501" cy="61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74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214754"/>
            <a:ext cx="81609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6.Выступления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очно)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9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митрий\Desktop\аттестация\img149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812"/>
            <a:ext cx="4336307" cy="59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митрий\Desktop\аттестация\img150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958" y="350812"/>
            <a:ext cx="4336308" cy="59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2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митрий\Desktop\сканы\Сканировать10008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66" y="332656"/>
            <a:ext cx="3929871" cy="55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2019-04-24\паспорт Д21000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404664"/>
            <a:ext cx="3960440" cy="548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99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митрий\Desktop\сканы\Сканировать10010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5666710" cy="40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Дмитрий\Desktop\16 ноября сканы\img189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5662285" cy="41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57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2019-04-24\паспорт Д21001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04664"/>
            <a:ext cx="4355976" cy="556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2019-04-24\паспорт Д21001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403630"/>
            <a:ext cx="4366356" cy="55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46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9605" y="2240869"/>
            <a:ext cx="7296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7.Проведение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открытых занятий, мастер-классов,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40496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митрий\Desktop\аттестация\img151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7949"/>
            <a:ext cx="4596007" cy="63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7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митрий\Desktop\сканы\Сканировать10012_page-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981" y="26369"/>
            <a:ext cx="6292019" cy="444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митрий\Desktop\16 ноября сканы\img175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4" y="2279178"/>
            <a:ext cx="6292019" cy="45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6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митрий\Downloads\img162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4563005" cy="62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714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1319" y="836712"/>
            <a:ext cx="74305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Представление педагогического опыта</a:t>
            </a:r>
          </a:p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Волгушевой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Алевтины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Анатольевны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размещён на сайте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Дубёнский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детский сад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комбинированного вида «Солнышко»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1319" y="4384697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2D30B9"/>
                </a:solidFill>
                <a:latin typeface="Times New Roman" pitchFamily="18" charset="0"/>
                <a:cs typeface="Times New Roman" pitchFamily="18" charset="0"/>
              </a:rPr>
              <a:t>https://dsoldub.schoolrm.ru/sveden/employees/37887/298428/</a:t>
            </a:r>
            <a:endParaRPr lang="ru-RU" sz="3200" b="1" dirty="0">
              <a:solidFill>
                <a:srgbClr val="2D30B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315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7637" y="2348880"/>
            <a:ext cx="700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8.Экспертная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833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Дмитрий\Desktop\16 ноября сканы\img196_page-0001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190"/>
            <a:ext cx="4359426" cy="60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митрий\Desktop\img170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7190"/>
            <a:ext cx="4371921" cy="60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5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606" y="1970838"/>
            <a:ext cx="7104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9.Общественно-педагогическая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активность педагога: участие в комиссиях, педагогических сообществах, в жюри конкурсов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191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митрий\Desktop\аттестация\img152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531579" cy="62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19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Дмитрий\Desktop\сканы\РМО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906" y="249063"/>
            <a:ext cx="395134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Дмитрий\Desktop\аттестация\img159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9064"/>
            <a:ext cx="4104456" cy="56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14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Дмитрий\Desktop\сканы\Сканировать10016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71617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G:\рекомендации\скан копии документов\спр. 15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511" y="260648"/>
            <a:ext cx="403244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92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митрий\Desktop\сканы\Сканировать10017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662315" cy="32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Дмитрий\Desktop\сканы\Сканировать10020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92660"/>
            <a:ext cx="4356746" cy="30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6964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ownloads\img160_page-0001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4490257" cy="32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ий\Downloads\img161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620" y="3429000"/>
            <a:ext cx="4502589" cy="327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митрий\Desktop\Волгушева 2 (2)_page-0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648277" cy="50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22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92696"/>
            <a:ext cx="88924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10.Позитивные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работы с воспитанниками: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наличие системы воспитательной работы;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наличие качественной, эстетически оформленной текущей документации;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организация индивидуального подхода;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снижение простудной заболеваемости воспитанников;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отлаженная система взаимодействия с родителями;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отсутствие жалоб и обращений родителей на неправомерные действия;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реализация </a:t>
            </a:r>
            <a:r>
              <a:rPr lang="ru-RU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технологий в воспитательном процессе;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духовно-нравственное воспитание и народные традиции.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0437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митрий\Desktop\аттестация\img153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68" y="286604"/>
            <a:ext cx="4526279" cy="6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митрий\Desktop\аттестация\img154_page-0001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448" y="286604"/>
            <a:ext cx="4476552" cy="616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44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аттестация\img142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53" y="267239"/>
            <a:ext cx="4151755" cy="57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ий\Desktop\аттестация\img143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780"/>
            <a:ext cx="4138478" cy="569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2518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митрий\Desktop\16 ноября сканы\img193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622268" cy="63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11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956" y="2466474"/>
            <a:ext cx="7084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11.Качество взаимодействия с родителями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4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митрий\Desktop\16 ноября сканы\img194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269"/>
            <a:ext cx="4563800" cy="62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митрий\Desktop\16 ноября сканы\img195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9268"/>
            <a:ext cx="4563800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8777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132857"/>
            <a:ext cx="5526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Работа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детьми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социально-неблагополучных семей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644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митрий\Desktop\16 ноября сканы\img190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144" y="404664"/>
            <a:ext cx="4473113" cy="61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647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008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Участие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 в профессиональных конкурсах</a:t>
            </a:r>
          </a:p>
        </p:txBody>
      </p:sp>
    </p:spTree>
    <p:extLst>
      <p:ext uri="{BB962C8B-B14F-4D97-AF65-F5344CB8AC3E}">
        <p14:creationId xmlns:p14="http://schemas.microsoft.com/office/powerpoint/2010/main" xmlns="" val="626657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митрий\Desktop\аттестация\img156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528867" cy="62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2442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митрий\Desktop\сканы\Сканировать10015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2880320" cy="40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Дмитрий\Desktop\сканы\Сканировать10019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1"/>
            <a:ext cx="2799856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E:\2019-04-24\паспорт Д21000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2780928"/>
            <a:ext cx="3024336" cy="397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6304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2019-04-24\паспорт Д21000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550229"/>
            <a:ext cx="3960440" cy="546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Дмитрий\Downloads\img168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17" y="557990"/>
            <a:ext cx="3966443" cy="54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925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348880"/>
            <a:ext cx="5016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14.Награды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поощрения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52508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0882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1.Участие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инновационной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(экспериментальной) деятельности</a:t>
            </a:r>
            <a:r>
              <a:rPr lang="ru-RU" sz="2800" b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233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митрий\Desktop\16 ноября сканы\img192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1330"/>
            <a:ext cx="4507378" cy="62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293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митрий\Desktop\сканы\Сканировать10006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59" y="3561020"/>
            <a:ext cx="2190469" cy="30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Дмитрий\Desktop\сканы\Сканировать10009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318"/>
            <a:ext cx="2280136" cy="322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Дмитрий\Desktop\сканы\Сканировать10014_page-0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6339"/>
            <a:ext cx="2232248" cy="31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Дмитрий\Desktop\сканы\Сканировать10022_page-0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495" y="3486719"/>
            <a:ext cx="2325237" cy="328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2019-04-24\паспорт Д210008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79665" y="3486719"/>
            <a:ext cx="2232248" cy="31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Дмитрий\Downloads\img165_page-00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4318"/>
            <a:ext cx="2302058" cy="31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18843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митрий\Desktop\сканы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37663"/>
            <a:ext cx="2524439" cy="35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Дмитрий\Desktop\сканы\Рисунок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79510"/>
            <a:ext cx="2464758" cy="34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Дмитрий\Desktop\сканы\Сканировать10018_page-0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894" y="137577"/>
            <a:ext cx="39724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175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митрий\Desktop\16 ноября сканы\img187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949" y="386874"/>
            <a:ext cx="4325390" cy="59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митрий\Desktop\16 ноября сканы\img184_page-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581" y="386874"/>
            <a:ext cx="4325391" cy="59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38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митрий\Desktop\16 ноября сканы\img182_page-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46" y="343490"/>
            <a:ext cx="4291354" cy="59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ий\Desktop\16 ноября сканы\img183_page-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490"/>
            <a:ext cx="4291354" cy="59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16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Дмитрий\Desktop\16 ноября сканы\img188_page-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683704" cy="64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0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7" y="2510898"/>
            <a:ext cx="3110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2.Наставничество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1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296</Words>
  <Application>Microsoft Office PowerPoint</Application>
  <PresentationFormat>Экран (4:3)</PresentationFormat>
  <Paragraphs>51</Paragraphs>
  <Slides>52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Министерство образования Республики Мордовия  Портфолио  Волгушевой Алевтины Анатольевны,  воспитателя МБДОУ «Дубёнский детский сад комбинированного вида «Солнышко», Дубёнский муниципальный район</vt:lpstr>
      <vt:lpstr>Сведения  о педагоге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   Портфолио  Волгушевой Алевтины Анатольевны,  воспитателя МБДОУ «Дубёнский детский сад комбинированного вида «Солнышко», Дубёнский муниципальный район</dc:title>
  <dc:creator>Дмитрий</dc:creator>
  <cp:lastModifiedBy>11</cp:lastModifiedBy>
  <cp:revision>77</cp:revision>
  <dcterms:created xsi:type="dcterms:W3CDTF">2020-09-26T20:04:56Z</dcterms:created>
  <dcterms:modified xsi:type="dcterms:W3CDTF">2020-11-17T14:47:02Z</dcterms:modified>
</cp:coreProperties>
</file>