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>
        <p:scale>
          <a:sx n="77" d="100"/>
          <a:sy n="77" d="100"/>
        </p:scale>
        <p:origin x="-6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60E1-D8CD-4911-9489-B7B937B3BDCA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584C-4BD0-4EF8-BDB8-93630995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60E1-D8CD-4911-9489-B7B937B3BDCA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584C-4BD0-4EF8-BDB8-93630995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60E1-D8CD-4911-9489-B7B937B3BDCA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584C-4BD0-4EF8-BDB8-93630995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60E1-D8CD-4911-9489-B7B937B3BDCA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584C-4BD0-4EF8-BDB8-93630995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60E1-D8CD-4911-9489-B7B937B3BDCA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584C-4BD0-4EF8-BDB8-93630995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60E1-D8CD-4911-9489-B7B937B3BDCA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584C-4BD0-4EF8-BDB8-93630995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60E1-D8CD-4911-9489-B7B937B3BDCA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584C-4BD0-4EF8-BDB8-93630995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60E1-D8CD-4911-9489-B7B937B3BDCA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584C-4BD0-4EF8-BDB8-93630995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60E1-D8CD-4911-9489-B7B937B3BDCA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584C-4BD0-4EF8-BDB8-93630995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60E1-D8CD-4911-9489-B7B937B3BDCA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584C-4BD0-4EF8-BDB8-93630995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60E1-D8CD-4911-9489-B7B937B3BDCA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584C-4BD0-4EF8-BDB8-93630995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60E1-D8CD-4911-9489-B7B937B3BDCA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4584C-4BD0-4EF8-BDB8-93630995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\Desktop\фон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06" y="0"/>
            <a:ext cx="915121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1428736"/>
            <a:ext cx="44291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средней группе «Родничок»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(летний период)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вера\Desktop\фон\9i4o9pbe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847" y="0"/>
            <a:ext cx="9168847" cy="6858000"/>
          </a:xfrm>
          <a:prstGeom prst="rect">
            <a:avLst/>
          </a:prstGeom>
          <a:noFill/>
        </p:spPr>
      </p:pic>
      <p:pic>
        <p:nvPicPr>
          <p:cNvPr id="22531" name="Picture 3" descr="C:\Users\вера\Desktop\фото к проекту зел лето\20160811_154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857233"/>
            <a:ext cx="3357586" cy="2518190"/>
          </a:xfrm>
          <a:prstGeom prst="rect">
            <a:avLst/>
          </a:prstGeom>
          <a:noFill/>
        </p:spPr>
      </p:pic>
      <p:pic>
        <p:nvPicPr>
          <p:cNvPr id="22532" name="Picture 4" descr="C:\Users\вера\Desktop\фото к проекту зел лето\20160811_091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857232"/>
            <a:ext cx="3333773" cy="2500330"/>
          </a:xfrm>
          <a:prstGeom prst="rect">
            <a:avLst/>
          </a:prstGeom>
          <a:noFill/>
        </p:spPr>
      </p:pic>
      <p:pic>
        <p:nvPicPr>
          <p:cNvPr id="22533" name="Picture 5" descr="C:\Users\вера\Desktop\фото к проекту зел лето\20160809_103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3357586" cy="2518190"/>
          </a:xfrm>
          <a:prstGeom prst="rect">
            <a:avLst/>
          </a:prstGeom>
          <a:noFill/>
        </p:spPr>
      </p:pic>
      <p:pic>
        <p:nvPicPr>
          <p:cNvPr id="22534" name="Picture 6" descr="C:\Users\вера\Desktop\фото к проекту зел лето\20160815_0947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500438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вера\Desktop\фон\dles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66"/>
            <a:ext cx="9144000" cy="7500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Август (2 неделя)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«Безопасное лето»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785926"/>
            <a:ext cx="6000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1.Рассказ о безопасном поведении в летний период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2.Разучивание песни «Лето»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3.Экспериментирование «Солнечные зайчики»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4.П/и «Море волнуется»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5.Коллективное рисование  с элементами аппликации «Летний пейзаж»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6.Закаливание «Босые ножки»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вера\Desktop\фон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C:\Users\вера\Desktop\фото к проекту зел лето\20160802_095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142984"/>
            <a:ext cx="3214710" cy="2411033"/>
          </a:xfrm>
          <a:prstGeom prst="rect">
            <a:avLst/>
          </a:prstGeom>
          <a:noFill/>
        </p:spPr>
      </p:pic>
      <p:pic>
        <p:nvPicPr>
          <p:cNvPr id="24580" name="Picture 4" descr="C:\Users\вера\Desktop\фото к проекту зел лето\20160802_093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14422"/>
            <a:ext cx="2447833" cy="1835875"/>
          </a:xfrm>
          <a:prstGeom prst="rect">
            <a:avLst/>
          </a:prstGeom>
          <a:noFill/>
        </p:spPr>
      </p:pic>
      <p:pic>
        <p:nvPicPr>
          <p:cNvPr id="24581" name="Picture 5" descr="C:\Users\вера\Desktop\фото к проекту зел лето\20160726_110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643314"/>
            <a:ext cx="2571768" cy="1928826"/>
          </a:xfrm>
          <a:prstGeom prst="rect">
            <a:avLst/>
          </a:prstGeom>
          <a:noFill/>
        </p:spPr>
      </p:pic>
      <p:pic>
        <p:nvPicPr>
          <p:cNvPr id="24582" name="Picture 6" descr="C:\Users\вера\Desktop\фото к проекту зел лето\20160803_1142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214686"/>
            <a:ext cx="3186026" cy="238952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вера\Desktop\фон\187108_gambar-bagus-untuk-background-power-point-File-detail-Lebar_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114298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Идет в баню черен,</a:t>
            </a:r>
          </a:p>
          <a:p>
            <a:r>
              <a:rPr lang="ru-RU" dirty="0" smtClean="0"/>
              <a:t>А из бани красен. (Рак)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1214422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Через море-океан</a:t>
            </a:r>
          </a:p>
          <a:p>
            <a:r>
              <a:rPr lang="ru-RU" dirty="0" smtClean="0"/>
              <a:t>Плывет чудо-великан,</a:t>
            </a:r>
          </a:p>
          <a:p>
            <a:r>
              <a:rPr lang="ru-RU" dirty="0" smtClean="0"/>
              <a:t>А ус во рту прячет. (Кит)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71810"/>
            <a:ext cx="450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       3</a:t>
            </a:r>
            <a:r>
              <a:rPr lang="ru-RU" dirty="0" smtClean="0"/>
              <a:t>. </a:t>
            </a:r>
            <a:r>
              <a:rPr lang="ru-RU" dirty="0" smtClean="0"/>
              <a:t>Домик свой с собой ношу,</a:t>
            </a:r>
          </a:p>
          <a:p>
            <a:pPr marL="342900" indent="-342900"/>
            <a:r>
              <a:rPr lang="ru-RU" dirty="0" smtClean="0"/>
              <a:t>       Я ползу и не спешу. (</a:t>
            </a:r>
            <a:r>
              <a:rPr lang="ru-RU" dirty="0" smtClean="0"/>
              <a:t>Улитка)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4071942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Плаваю под мостиком –</a:t>
            </a:r>
          </a:p>
          <a:p>
            <a:r>
              <a:rPr lang="ru-RU" dirty="0" smtClean="0"/>
              <a:t>И виляю хвостиком.</a:t>
            </a:r>
          </a:p>
          <a:p>
            <a:r>
              <a:rPr lang="ru-RU" dirty="0" smtClean="0"/>
              <a:t>По земле не хожу,</a:t>
            </a:r>
          </a:p>
          <a:p>
            <a:r>
              <a:rPr lang="ru-RU" dirty="0" smtClean="0"/>
              <a:t>Рот есть, да не говорю.</a:t>
            </a:r>
          </a:p>
          <a:p>
            <a:r>
              <a:rPr lang="ru-RU" dirty="0" smtClean="0"/>
              <a:t>Глаза есть – не мигаю</a:t>
            </a:r>
          </a:p>
          <a:p>
            <a:r>
              <a:rPr lang="ru-RU" dirty="0" smtClean="0"/>
              <a:t>Крылья есть – не летаю. (Рыба)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3071802" y="0"/>
            <a:ext cx="4572032" cy="1214422"/>
          </a:xfrm>
          <a:prstGeom prst="cloudCallout">
            <a:avLst>
              <a:gd name="adj1" fmla="val -68698"/>
              <a:gd name="adj2" fmla="val 40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29058" y="285728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s56.radikal.ru/i152/0906/c1/55c5cdab0f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28860" y="1643050"/>
            <a:ext cx="3214710" cy="1643074"/>
          </a:xfrm>
          <a:prstGeom prst="rect">
            <a:avLst/>
          </a:prstGeom>
          <a:noFill/>
        </p:spPr>
      </p:pic>
      <p:pic>
        <p:nvPicPr>
          <p:cNvPr id="1034" name="Picture 10" descr="http://www.gifplaatjes.nl/files/gifs-dieren/walvissen/gifs-dieren-walvissen-8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857364"/>
            <a:ext cx="2705100" cy="2000251"/>
          </a:xfrm>
          <a:prstGeom prst="rect">
            <a:avLst/>
          </a:prstGeom>
          <a:noFill/>
        </p:spPr>
      </p:pic>
      <p:pic>
        <p:nvPicPr>
          <p:cNvPr id="1036" name="Picture 12" descr="http://3.bp.blogspot.com/-4tIuvJJ9vY8/URZgTxyF7dI/AAAAAAAAtg0/t09rRKKPMTc/s1600/clip-art-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1934321" cy="1644173"/>
          </a:xfrm>
          <a:prstGeom prst="rect">
            <a:avLst/>
          </a:prstGeom>
          <a:noFill/>
        </p:spPr>
      </p:pic>
      <p:pic>
        <p:nvPicPr>
          <p:cNvPr id="1038" name="Picture 14" descr="http://clipartmania.ru/uploads/gallery/main/353/fish-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500570"/>
            <a:ext cx="3009247" cy="121444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вера\Desktop\фон\butterflies-and-flowers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71435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142984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dirty="0" smtClean="0"/>
              <a:t>. </a:t>
            </a:r>
            <a:r>
              <a:rPr lang="ru-RU" dirty="0" smtClean="0"/>
              <a:t>Черен, а не ворон,</a:t>
            </a:r>
          </a:p>
          <a:p>
            <a:r>
              <a:rPr lang="ru-RU" dirty="0" smtClean="0"/>
              <a:t>Рогат, а не бык</a:t>
            </a:r>
          </a:p>
          <a:p>
            <a:r>
              <a:rPr lang="ru-RU" dirty="0" smtClean="0"/>
              <a:t>С крыльями, а не птица. (Жук)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257174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ru-RU" dirty="0" smtClean="0"/>
              <a:t>. </a:t>
            </a:r>
            <a:r>
              <a:rPr lang="ru-RU" dirty="0" smtClean="0"/>
              <a:t>Я – зеленый конек,</a:t>
            </a:r>
          </a:p>
          <a:p>
            <a:r>
              <a:rPr lang="ru-RU" dirty="0" smtClean="0"/>
              <a:t>Скачу вдоль и поперек</a:t>
            </a:r>
          </a:p>
          <a:p>
            <a:r>
              <a:rPr lang="ru-RU" dirty="0" smtClean="0"/>
              <a:t>Я скачу, как лечу,</a:t>
            </a:r>
          </a:p>
          <a:p>
            <a:r>
              <a:rPr lang="ru-RU" dirty="0" smtClean="0"/>
              <a:t>А еще я стрекочу. (Кузнечик)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4143380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ru-RU" dirty="0" smtClean="0"/>
              <a:t>Сам </a:t>
            </a:r>
            <a:r>
              <a:rPr lang="ru-RU" dirty="0" err="1" smtClean="0"/>
              <a:t>Ерёмка</a:t>
            </a:r>
            <a:r>
              <a:rPr lang="ru-RU" dirty="0" smtClean="0"/>
              <a:t> мал, да удал.</a:t>
            </a:r>
          </a:p>
          <a:p>
            <a:r>
              <a:rPr lang="ru-RU" dirty="0" smtClean="0"/>
              <a:t>Незаметно по лесу ходит,</a:t>
            </a:r>
          </a:p>
          <a:p>
            <a:r>
              <a:rPr lang="ru-RU" dirty="0" smtClean="0"/>
              <a:t>Тяжелее себя ношу носит. (Муравей)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5357826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Волосата, зелена,</a:t>
            </a:r>
          </a:p>
          <a:p>
            <a:r>
              <a:rPr lang="ru-RU" dirty="0" smtClean="0"/>
              <a:t>В листьях спряталась она.</a:t>
            </a:r>
          </a:p>
          <a:p>
            <a:r>
              <a:rPr lang="ru-RU" dirty="0" smtClean="0"/>
              <a:t>У нее немало ножек,</a:t>
            </a:r>
          </a:p>
          <a:p>
            <a:r>
              <a:rPr lang="ru-RU" dirty="0" smtClean="0"/>
              <a:t>Только бегать вот не может. (Гусеница)</a:t>
            </a:r>
            <a:endParaRPr lang="ru-RU" dirty="0"/>
          </a:p>
        </p:txBody>
      </p:sp>
      <p:pic>
        <p:nvPicPr>
          <p:cNvPr id="4098" name="Picture 2" descr="http://pngimg.com/upload/bug_PNG3978.png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66"/>
            <a:ext cx="2848005" cy="1828514"/>
          </a:xfrm>
          <a:prstGeom prst="rect">
            <a:avLst/>
          </a:prstGeom>
          <a:noFill/>
        </p:spPr>
      </p:pic>
      <p:pic>
        <p:nvPicPr>
          <p:cNvPr id="4100" name="Picture 4" descr="https://avatanplus.com/files/resources/mid/56a3bbf4b97ea1526f9634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3199053" cy="1508125"/>
          </a:xfrm>
          <a:prstGeom prst="rect">
            <a:avLst/>
          </a:prstGeom>
          <a:noFill/>
        </p:spPr>
      </p:pic>
      <p:pic>
        <p:nvPicPr>
          <p:cNvPr id="4102" name="Picture 6" descr="http://www.playcast.ru/uploads/2013/10/25/639340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857628"/>
            <a:ext cx="3333750" cy="1733551"/>
          </a:xfrm>
          <a:prstGeom prst="rect">
            <a:avLst/>
          </a:prstGeom>
          <a:noFill/>
        </p:spPr>
      </p:pic>
      <p:pic>
        <p:nvPicPr>
          <p:cNvPr id="4104" name="Picture 8" descr="http://img0.liveinternet.ru/images/attach/c/11/114/24/114024478_5663931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76744"/>
            <a:ext cx="2000264" cy="218125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вера\Desktop\фон\1432208063_vector-spring-backgrounds-2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99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71435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Стоит Алёна, платок зеленый,</a:t>
            </a:r>
          </a:p>
          <a:p>
            <a:r>
              <a:rPr lang="ru-RU" dirty="0" smtClean="0"/>
              <a:t>Тонкий стан, белый сарафан. (Береза)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1357298"/>
            <a:ext cx="450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Возле леса на опушке,</a:t>
            </a:r>
          </a:p>
          <a:p>
            <a:r>
              <a:rPr lang="ru-RU" dirty="0" smtClean="0"/>
              <a:t> Украшая темный бор,</a:t>
            </a:r>
          </a:p>
          <a:p>
            <a:r>
              <a:rPr lang="ru-RU" dirty="0" smtClean="0"/>
              <a:t>Вырос пестрый, как Петрушка,</a:t>
            </a:r>
          </a:p>
          <a:p>
            <a:r>
              <a:rPr lang="ru-RU" dirty="0" smtClean="0"/>
              <a:t>Ядовитый… (Мухомор)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321468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Красный нос в землю врос,</a:t>
            </a:r>
          </a:p>
          <a:p>
            <a:r>
              <a:rPr lang="ru-RU" dirty="0" smtClean="0"/>
              <a:t>А зеленый хвост – снаружи.</a:t>
            </a:r>
          </a:p>
          <a:p>
            <a:r>
              <a:rPr lang="ru-RU" dirty="0" smtClean="0"/>
              <a:t>Нам зеленый хвост не нужен,</a:t>
            </a:r>
          </a:p>
          <a:p>
            <a:r>
              <a:rPr lang="ru-RU" dirty="0" smtClean="0"/>
              <a:t>Нужен только красный нос.. (Морковь)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492919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Наливное, сладкое</a:t>
            </a:r>
          </a:p>
          <a:p>
            <a:r>
              <a:rPr lang="ru-RU" dirty="0" smtClean="0"/>
              <a:t>С яблони упало –</a:t>
            </a:r>
          </a:p>
          <a:p>
            <a:r>
              <a:rPr lang="ru-RU" dirty="0" smtClean="0"/>
              <a:t>Бок себе помяло. (Яблоко)</a:t>
            </a:r>
            <a:endParaRPr lang="ru-RU" dirty="0"/>
          </a:p>
        </p:txBody>
      </p:sp>
      <p:pic>
        <p:nvPicPr>
          <p:cNvPr id="3074" name="Picture 2" descr="http://4.bp.blogspot.com/-vCS_ZF83vHU/URZizmannrI/AAAAAAAAtoQ/Vn0zz3mNMHU/s1600/cliparts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3000372" cy="3000372"/>
          </a:xfrm>
          <a:prstGeom prst="rect">
            <a:avLst/>
          </a:prstGeom>
          <a:noFill/>
        </p:spPr>
      </p:pic>
      <p:pic>
        <p:nvPicPr>
          <p:cNvPr id="3076" name="Picture 4" descr="http://s1.pic4you.ru/allimage/y2012/11-28/12216/27477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285860"/>
            <a:ext cx="1512888" cy="1936497"/>
          </a:xfrm>
          <a:prstGeom prst="rect">
            <a:avLst/>
          </a:prstGeom>
          <a:noFill/>
        </p:spPr>
      </p:pic>
      <p:pic>
        <p:nvPicPr>
          <p:cNvPr id="3080" name="Picture 8" descr="http://galerey-room.ru/images/010858_138368933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214554"/>
            <a:ext cx="1527321" cy="2214578"/>
          </a:xfrm>
          <a:prstGeom prst="rect">
            <a:avLst/>
          </a:prstGeom>
          <a:noFill/>
        </p:spPr>
      </p:pic>
      <p:pic>
        <p:nvPicPr>
          <p:cNvPr id="3082" name="Picture 10" descr="http://images.easyfreeclipart.com/1092/download-png-image-apple-clipart-transparent-png-109276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4500570"/>
            <a:ext cx="1230144" cy="149609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вера\Desktop\фон\34485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642918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 ПРОЕКТА: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42910" y="1285860"/>
            <a:ext cx="79296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Выставки групповых и индивидуальных  работ.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Викторина загадок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достигнута, задачи выполнены, дети получили от данного проекта не только знания, но и положительный эмоциональный настрой.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ра\Desktop\фон\56b47b85db8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1000108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«Зеленое лето»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фон\0_4a35d_cd16b209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43982" y="970128"/>
            <a:ext cx="550072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познавательный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среднесрочный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(18июля-12августа 2016г.)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темы: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данная тема актуальна, так как проблема загрязнения экологии стоит на первом месте существования  планеты. Знания о живой природе, воспитание бережного отношения к ней, помогут вырастить поколение заботящееся о растениях, животных, что способствует процветанию «зеленой жизни» на планете.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ера\Desktop\фон\21119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5720" y="1500174"/>
            <a:ext cx="885828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знания о живой природе.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представление о животном и растительном мире прудов, рек, лесов, лугов, садов и огородов. Учить сравнивать, находить различия.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знания о летнем периоде; обогащать представления детей об основных источниках и видах опасности в природе. Формировать осторожное и осмотрительное отношение к потенциально опасным ситуациям.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проявляет интерес к природным объектам, особенностям их жизни, любознательность. С удовольствием включается в поисково-исследовательскую деятельность познания природы вместе со взрослым. С интересом узнает правила безопасного поведения, информацию об опасных и безопасных ситуациях.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вера\Desktop\фон\ea25cdefe2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68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42860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85860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Июль (3 неделя)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«Животный и растительный мир прудов и рек»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28596" y="2571744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«Подводный мир прудов и рек»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рассказа Л. Пантелеевой «Две лягушки»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Раскрашивание картинок по данной тематике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 мультфильма «Лягушка – путешественница»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П/и «Лягушки»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коллажа на тему «Жизнь пруда»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ера\Desktop\фон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95" y="0"/>
            <a:ext cx="9160095" cy="7072290"/>
          </a:xfrm>
          <a:prstGeom prst="rect">
            <a:avLst/>
          </a:prstGeom>
          <a:noFill/>
        </p:spPr>
      </p:pic>
      <p:pic>
        <p:nvPicPr>
          <p:cNvPr id="18435" name="Picture 3" descr="C:\Users\вера\Desktop\фото к проекту зел лето\20160801_095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4" y="531424"/>
            <a:ext cx="3863435" cy="2897576"/>
          </a:xfrm>
          <a:prstGeom prst="rect">
            <a:avLst/>
          </a:prstGeom>
          <a:noFill/>
        </p:spPr>
      </p:pic>
      <p:pic>
        <p:nvPicPr>
          <p:cNvPr id="18436" name="Picture 4" descr="C:\Users\вера\Desktop\фото к проекту зел лето\20160801_161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5198" y="500042"/>
            <a:ext cx="3905277" cy="2928958"/>
          </a:xfrm>
          <a:prstGeom prst="rect">
            <a:avLst/>
          </a:prstGeom>
          <a:noFill/>
        </p:spPr>
      </p:pic>
      <p:pic>
        <p:nvPicPr>
          <p:cNvPr id="18437" name="Picture 5" descr="C:\Users\вера\Desktop\фото к проекту зел лето\20160801_095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50471"/>
            <a:ext cx="3857652" cy="2893239"/>
          </a:xfrm>
          <a:prstGeom prst="rect">
            <a:avLst/>
          </a:prstGeom>
          <a:noFill/>
        </p:spPr>
      </p:pic>
      <p:pic>
        <p:nvPicPr>
          <p:cNvPr id="18438" name="Picture 6" descr="C:\Users\вера\Desktop\фото к проекту зел лето\20160803_1142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643446"/>
            <a:ext cx="1685828" cy="1264371"/>
          </a:xfrm>
          <a:prstGeom prst="rect">
            <a:avLst/>
          </a:prstGeom>
          <a:noFill/>
        </p:spPr>
      </p:pic>
      <p:pic>
        <p:nvPicPr>
          <p:cNvPr id="18439" name="Picture 7" descr="C:\Users\вера\Desktop\фото к проекту зел лето\20160801_0927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786189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ера\Desktop\фон\56b0859d23b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лок-схема: перфолента 2"/>
          <p:cNvSpPr/>
          <p:nvPr/>
        </p:nvSpPr>
        <p:spPr>
          <a:xfrm>
            <a:off x="857224" y="1500174"/>
            <a:ext cx="6715172" cy="3643338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357166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Июль (4 неделя)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«Насекомые»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285992"/>
            <a:ext cx="6643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1.Рассказ педагога о насекомых (ползающих, прыгающих, летающих)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2.Чтение сказки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Н.Притулиной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«Муха-цокотуха»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3.Раскрашивание иллюстраций к сказке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4.П/и «Поймай комара»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5.Конструирование гусеницы из бросового материала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Математическое упр. «Гусеница»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вера\Desktop\фон\55f2f28ee3c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" y="-2145"/>
            <a:ext cx="9141143" cy="6860145"/>
          </a:xfrm>
          <a:prstGeom prst="rect">
            <a:avLst/>
          </a:prstGeom>
          <a:noFill/>
        </p:spPr>
      </p:pic>
      <p:pic>
        <p:nvPicPr>
          <p:cNvPr id="20483" name="Picture 3" descr="C:\Users\вера\Desktop\фото к проекту зел лето\20160803_090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3000396" cy="2250298"/>
          </a:xfrm>
          <a:prstGeom prst="rect">
            <a:avLst/>
          </a:prstGeom>
          <a:noFill/>
        </p:spPr>
      </p:pic>
      <p:pic>
        <p:nvPicPr>
          <p:cNvPr id="20485" name="Picture 5" descr="C:\Users\вера\Desktop\фото к проекту зел лето\20160803_092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3333773" cy="2500330"/>
          </a:xfrm>
          <a:prstGeom prst="rect">
            <a:avLst/>
          </a:prstGeom>
          <a:noFill/>
        </p:spPr>
      </p:pic>
      <p:pic>
        <p:nvPicPr>
          <p:cNvPr id="20486" name="Picture 6" descr="C:\Users\вера\Desktop\фото к проекту зел лето\20160804_092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9691" y="3714752"/>
            <a:ext cx="3452805" cy="2589604"/>
          </a:xfrm>
          <a:prstGeom prst="rect">
            <a:avLst/>
          </a:prstGeom>
          <a:noFill/>
        </p:spPr>
      </p:pic>
      <p:pic>
        <p:nvPicPr>
          <p:cNvPr id="20487" name="Picture 7" descr="C:\Users\вера\Desktop\фото к проекту зел лето\20160809_1021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786246" y="6357958"/>
            <a:ext cx="3214741" cy="2411057"/>
          </a:xfrm>
          <a:prstGeom prst="rect">
            <a:avLst/>
          </a:prstGeom>
          <a:noFill/>
        </p:spPr>
      </p:pic>
      <p:pic>
        <p:nvPicPr>
          <p:cNvPr id="20488" name="Picture 8" descr="C:\Users\вера\Desktop\фото к проекту зел лето\20160803_1613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71480"/>
            <a:ext cx="3238490" cy="2428868"/>
          </a:xfrm>
          <a:prstGeom prst="rect">
            <a:avLst/>
          </a:prstGeom>
          <a:noFill/>
        </p:spPr>
      </p:pic>
      <p:pic>
        <p:nvPicPr>
          <p:cNvPr id="20489" name="Picture 9" descr="C:\Users\вера\Desktop\фото к проекту зел лето\20160809_1021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2000240"/>
            <a:ext cx="3066963" cy="230022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вера\Desktop\фон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12" y="0"/>
            <a:ext cx="9151212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1214422"/>
            <a:ext cx="6643702" cy="2857520"/>
          </a:xfrm>
          <a:prstGeom prst="cloudCallout">
            <a:avLst>
              <a:gd name="adj1" fmla="val -35014"/>
              <a:gd name="adj2" fmla="val 85028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0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Август (1 неделя)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«Растения лесов, лугов, садов и огородов»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785926"/>
            <a:ext cx="5929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1.Беседа «Ядовитые и лекарственные растения»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2.Просмотр мультфильма «Дудочка и кувшинчик»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3.Игра-эксперимент «Угадай на вкус»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4.П/и «Грибы и грибники»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5.Аппликация крупой «Белый гриб»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682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32</cp:revision>
  <dcterms:created xsi:type="dcterms:W3CDTF">2016-08-18T09:04:37Z</dcterms:created>
  <dcterms:modified xsi:type="dcterms:W3CDTF">2016-08-19T04:49:23Z</dcterms:modified>
</cp:coreProperties>
</file>