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405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63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17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7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528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929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92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45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975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503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7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FE46-5A94-4D4E-A716-2460240B55D1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141F-6C75-4EBE-AED6-9042A75776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758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8" cy="1428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700" b="1" dirty="0" smtClean="0">
                <a:solidFill>
                  <a:srgbClr val="00B050"/>
                </a:solidFill>
              </a:rPr>
              <a:t>«</a:t>
            </a:r>
            <a:r>
              <a:rPr lang="ru-RU" sz="6700" b="1" dirty="0" smtClean="0">
                <a:solidFill>
                  <a:srgbClr val="00B050"/>
                </a:solidFill>
              </a:rPr>
              <a:t>Весна пришла»</a:t>
            </a:r>
            <a:endParaRPr lang="ru-RU" sz="67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143512"/>
            <a:ext cx="8712968" cy="1525847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Группа компенсирующей направленности для обучающихся с ЗПР</a:t>
            </a:r>
          </a:p>
          <a:p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Подготовила воспитатель: Инсаркина М.Ф.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pic>
        <p:nvPicPr>
          <p:cNvPr id="2052" name="Picture 4" descr="https://avatars.mds.yandex.net/get-pdb/1773429/efbf5754-54af-4b18-8061-70b2a385e65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81" y="1772816"/>
            <a:ext cx="5940661" cy="308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678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desk.ru/_ph/219/177453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26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788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/>
            </a:r>
            <a:br>
              <a:rPr lang="ru-RU" sz="4000" b="1" dirty="0" smtClean="0">
                <a:solidFill>
                  <a:srgbClr val="00B050"/>
                </a:solidFill>
              </a:rPr>
            </a:b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16024" y="332656"/>
            <a:ext cx="3851920" cy="5792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Снег и лед на солнце тают</a:t>
            </a:r>
            <a:br>
              <a:rPr lang="ru-RU" sz="3600" b="1" i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С юга птицы прилетают</a:t>
            </a:r>
            <a:br>
              <a:rPr lang="ru-RU" sz="3600" b="1" i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И медведю не до сна</a:t>
            </a:r>
            <a:br>
              <a:rPr lang="ru-RU" sz="3600" b="1" i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Значит к нам пришла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ea typeface="+mj-ea"/>
                <a:cs typeface="+mj-cs"/>
              </a:rPr>
              <a:t>…..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5DCEAF">
                    <a:lumMod val="50000"/>
                  </a:srgbClr>
                </a:solidFill>
                <a:ea typeface="+mj-ea"/>
                <a:cs typeface="+mj-cs"/>
              </a:rPr>
              <a:t>      </a:t>
            </a:r>
            <a:r>
              <a:rPr lang="ru-RU" sz="3600" b="1" i="1" dirty="0">
                <a:solidFill>
                  <a:srgbClr val="C00000"/>
                </a:solidFill>
                <a:ea typeface="+mj-ea"/>
                <a:cs typeface="+mj-cs"/>
              </a:rPr>
              <a:t>ВЕСНА</a:t>
            </a:r>
            <a:r>
              <a:rPr lang="ru-RU" sz="3600" b="1" i="1" dirty="0">
                <a:solidFill>
                  <a:srgbClr val="5DCEAF">
                    <a:lumMod val="50000"/>
                  </a:srgbClr>
                </a:solidFill>
                <a:ea typeface="+mj-ea"/>
                <a:cs typeface="+mj-cs"/>
              </a:rPr>
              <a:t/>
            </a:r>
            <a:br>
              <a:rPr lang="ru-RU" sz="3600" b="1" i="1" dirty="0">
                <a:solidFill>
                  <a:srgbClr val="5DCEAF">
                    <a:lumMod val="50000"/>
                  </a:srgbClr>
                </a:solidFill>
                <a:ea typeface="+mj-ea"/>
                <a:cs typeface="+mj-cs"/>
              </a:rPr>
            </a:br>
            <a:endParaRPr lang="ru-RU" sz="3600" i="1" dirty="0"/>
          </a:p>
        </p:txBody>
      </p:sp>
      <p:pic>
        <p:nvPicPr>
          <p:cNvPr id="1026" name="Picture 2" descr="C:\Users\Svetlana\Desktop\вес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536504" cy="6193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636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33338" y="3789040"/>
            <a:ext cx="4903421" cy="223224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/>
            </a:r>
            <a:br>
              <a:rPr lang="ru-RU" sz="3600" i="1" dirty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/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ВЕСНОЙ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ЯРКО СВЕТИТ СОЛНЦЕ и ГРЕЕТ ТЕПЛЕЕ</a:t>
            </a:r>
            <a:b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i="1" dirty="0">
                <a:solidFill>
                  <a:srgbClr val="FF0000"/>
                </a:solidFill>
              </a:rPr>
              <a:t/>
            </a:r>
            <a:br>
              <a:rPr lang="ru-RU" sz="3600" i="1" dirty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9512" y="476672"/>
            <a:ext cx="3549635" cy="2182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ТАЕТ СНЕГ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БЕГУТ РУЧЬИ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Users\Svetlana\Desktop\gettyimages-670134118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38" y="332656"/>
            <a:ext cx="4646493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vetlana\Desktop\s120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1" y="1880828"/>
            <a:ext cx="3429346" cy="4941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385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lana\Desktop\4879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430078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vetlana\Desktop\742173534b081cd491f91f4c00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883"/>
            <a:ext cx="3888432" cy="3256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323528" y="4076700"/>
            <a:ext cx="4176464" cy="2448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На деревьях и кустарниках набухают почки, появляются листочки.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355976" y="260350"/>
            <a:ext cx="4574094" cy="2952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Прорастает сквозь снежок,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К солнечным лучам цветок,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Маленький и нежный,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Беленький подснежник.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68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vetlana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983"/>
            <a:ext cx="8436429" cy="632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720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etlana\Desktop\pdx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4418"/>
            <a:ext cx="7959799" cy="5260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В лесу просыпаются медведь и ёж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2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b.ru/misc/i/gallery/38228/2531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95843"/>
            <a:ext cx="4416069" cy="2806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pdb/1745470/1880c854-4f3a-4252-8027-aa2b315446c0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3" y="404664"/>
            <a:ext cx="3817707" cy="2863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4.infourok.ru/uploads/ex/0a74/000f603b-e1d49c49/hello_html_26a604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0" y="3595843"/>
            <a:ext cx="3790889" cy="2851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257829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Появляются насекомые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07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96531"/>
            <a:ext cx="6048672" cy="106613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«Назови ласково»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056784" cy="5073427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Снег …… снежок</a:t>
            </a:r>
          </a:p>
          <a:p>
            <a:pPr marL="2286000" lvl="5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Солнце …..солнышко</a:t>
            </a:r>
          </a:p>
          <a:p>
            <a:pPr marL="2286000" lvl="5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Сосулька ……сосулечка</a:t>
            </a:r>
          </a:p>
          <a:p>
            <a:pPr marL="2286000" lvl="5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Проталина…..проталинка</a:t>
            </a:r>
          </a:p>
          <a:p>
            <a:pPr marL="2286000" lvl="5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Ручей …….ручеёк</a:t>
            </a:r>
          </a:p>
          <a:p>
            <a:pPr marL="2286000" lvl="5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Лужа…….лужица</a:t>
            </a:r>
          </a:p>
          <a:p>
            <a:pPr marL="2286000" lvl="5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Лист………листик</a:t>
            </a:r>
          </a:p>
          <a:p>
            <a:pPr marL="2286000" lvl="5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Воробей…….воробушек</a:t>
            </a:r>
          </a:p>
          <a:p>
            <a:pPr marL="2286000" lvl="5" indent="0">
              <a:buNone/>
            </a:pP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Svetlana\Desktop\1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2" y="260647"/>
            <a:ext cx="2209428" cy="2603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vetlana\Desktop\Картинки для презентаций\s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2" y="3426780"/>
            <a:ext cx="2340946" cy="3396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vetlana\Desktop\s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7067"/>
            <a:ext cx="1656184" cy="1405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vetlana\Desktop\depositphotos_6807806-stock-photo-fresh-green-lea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45024"/>
            <a:ext cx="1792965" cy="1377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570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97768"/>
            <a:ext cx="8488595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Чего весной не бывает?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3" descr="C:\Users\Svetlana\Desktop\hello_html_m71bdfd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83" y="1628800"/>
            <a:ext cx="2591679" cy="3350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vetlana\Desktop\s1200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66" y="1628800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vetlana\Desktop\s1200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2" y="1670324"/>
            <a:ext cx="2413146" cy="3533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0.wp.com/deti-i-mama.ru/wp-content/uploads/2016/04/osen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968754"/>
            <a:ext cx="3071834" cy="2603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5151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94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«Весна пришла»</vt:lpstr>
      <vt:lpstr> </vt:lpstr>
      <vt:lpstr>   ВЕСНОЙ ЯРКО СВЕТИТ СОЛНЦЕ и ГРЕЕТ ТЕПЛЕЕ   </vt:lpstr>
      <vt:lpstr>Слайд 4</vt:lpstr>
      <vt:lpstr>Слайд 5</vt:lpstr>
      <vt:lpstr>В лесу просыпаются медведь и ёж</vt:lpstr>
      <vt:lpstr>Появляются насекомые</vt:lpstr>
      <vt:lpstr>«Назови ласково»</vt:lpstr>
      <vt:lpstr>Чего весной не бывает?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«Весна пришла»</dc:title>
  <dc:creator>Svetlana</dc:creator>
  <cp:lastModifiedBy>Пользователь</cp:lastModifiedBy>
  <cp:revision>22</cp:revision>
  <dcterms:created xsi:type="dcterms:W3CDTF">2020-04-10T16:01:26Z</dcterms:created>
  <dcterms:modified xsi:type="dcterms:W3CDTF">2020-04-22T11:58:50Z</dcterms:modified>
</cp:coreProperties>
</file>