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4320" y="-2"/>
            <a:ext cx="6669360" cy="9138717"/>
            <a:chOff x="94320" y="-2"/>
            <a:chExt cx="6669360" cy="9138717"/>
          </a:xfrm>
        </p:grpSpPr>
        <p:pic>
          <p:nvPicPr>
            <p:cNvPr id="1026" name="Picture 2" descr="https://krot.info/uploads/posts/2020-01/1579384830_24-4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20" y="-2"/>
              <a:ext cx="6669360" cy="9138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32656" y="323528"/>
              <a:ext cx="6120680" cy="827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Лексическая тема </a:t>
              </a:r>
              <a:endPara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«Насекомые. Цветы»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Родителям рекомендуется: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рассмотреть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насекомых (пчела, муравей, кузнечик, стрекоза, бабочка, божья коровка, муха,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комар); обсудить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их внешний вид, выделить части тела: голову, крылья, брюшко, усики,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ноги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рассказать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ребенку, какую пользу (вред) приносят насекомые, учить ребенка бережному отношению к природе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поговорить о цветах.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Рассмотрите цветок (любой) и помогите ребенку запомнить его строение: корень, стебель, лист, цветок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Ребенок должен иметь представление, что цветы бывают садовые, полевые, комнатные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/>
                <a:t/>
              </a:r>
              <a:br>
                <a:rPr lang="ru-RU" dirty="0"/>
              </a:b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4971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4320" y="-2"/>
            <a:ext cx="6669360" cy="9138717"/>
            <a:chOff x="94320" y="-2"/>
            <a:chExt cx="6669360" cy="9138717"/>
          </a:xfrm>
        </p:grpSpPr>
        <p:pic>
          <p:nvPicPr>
            <p:cNvPr id="1026" name="Picture 2" descr="https://krot.info/uploads/posts/2020-01/1579384830_24-4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20" y="-2"/>
              <a:ext cx="6669360" cy="9138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32656" y="323528"/>
              <a:ext cx="6120680" cy="769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Упражнение «Подбери признак» 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Бабочка (какая?)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Муравей (какой?) ....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Кузнечик (какой?) …</a:t>
              </a:r>
            </a:p>
            <a:p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«Закончи предложение»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Муравей сидел около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Божья коровка ползла по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Жук спрятался под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Муха села на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Гусеница сидела на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Муха ползла по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«Узнай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чье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крылышко»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Бабочка – крылышко бабочки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Стрекоза – крылышко стрекозы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Муха – …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Комар- …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т.д.</a:t>
              </a:r>
              <a:endParaRPr lang="ru-RU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6238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4320" y="-2"/>
            <a:ext cx="6669360" cy="9300153"/>
            <a:chOff x="94320" y="-2"/>
            <a:chExt cx="6669360" cy="9300153"/>
          </a:xfrm>
        </p:grpSpPr>
        <p:pic>
          <p:nvPicPr>
            <p:cNvPr id="1026" name="Picture 2" descr="https://krot.info/uploads/posts/2020-01/1579384830_24-4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20" y="-2"/>
              <a:ext cx="6669360" cy="9138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404664" y="251520"/>
              <a:ext cx="6120680" cy="90486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«Один – много»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незабудка - много незабудок.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ландыш - много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одуванчик - много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роза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много...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т. д.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«Назови ласково»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Комар - комарик.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Муравей - </a:t>
              </a:r>
              <a:r>
                <a:rPr lang="ru-RU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муравьишка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Жук – жучок 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Пчела – пчелка</a:t>
              </a:r>
            </a:p>
            <a:p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т.д.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«Посчитай»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одуванчик, 2 ..., 3 ...,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ландыш, 2 ..., 3 ...,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фиалка,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2 ..., 3 ..., ...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роза,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2 ..., 3 ..., 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Один </a:t>
              </a:r>
              <a:r>
                <a:rPr lang="ru-RU" sz="2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тюльпан</a:t>
              </a: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2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..., 3 ..., ...</a:t>
              </a: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 да</a:t>
              </a:r>
              <a:r>
                <a:rPr lang="ru-RU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лее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/>
                <a:t/>
              </a:r>
              <a:br>
                <a:rPr lang="ru-RU" dirty="0"/>
              </a:b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71297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4320" y="-2"/>
            <a:ext cx="6669360" cy="9138717"/>
            <a:chOff x="94320" y="-2"/>
            <a:chExt cx="6669360" cy="9138717"/>
          </a:xfrm>
        </p:grpSpPr>
        <p:pic>
          <p:nvPicPr>
            <p:cNvPr id="1026" name="Picture 2" descr="https://krot.info/uploads/posts/2020-01/1579384830_24-4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20" y="-2"/>
              <a:ext cx="6669360" cy="9138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25810" y="467544"/>
              <a:ext cx="5544616" cy="6247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7. </a:t>
              </a:r>
              <a:r>
                <a:rPr lang="ru-RU" sz="2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</a:t>
              </a:r>
              <a: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связной устной речи.</a:t>
              </a:r>
              <a:br>
                <a:rPr lang="ru-RU" sz="26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Пересказ с опорой на вопросы.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Жук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Сима </a:t>
              </a: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нашла жука. Жук был зеленый. У жука было шесть ножек. Сима посадила жука на большой зеленый лист. Жук сидел, сидел, а потом зажужжал и улетел.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Что нашла Сима?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Какого цвета был жук?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Куда посадила Сима жука?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Что сделал жук?</a:t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/>
                <a:t/>
              </a:r>
              <a:br>
                <a:rPr lang="ru-RU" dirty="0"/>
              </a:br>
              <a:endParaRPr lang="ru-RU" dirty="0"/>
            </a:p>
          </p:txBody>
        </p:sp>
        <p:pic>
          <p:nvPicPr>
            <p:cNvPr id="3074" name="Picture 2" descr="http://s3.fotokto.ru/photo/full/439/439163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744" y="5703510"/>
              <a:ext cx="4420072" cy="331505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536732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128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Детский сад №10</cp:lastModifiedBy>
  <cp:revision>5</cp:revision>
  <dcterms:created xsi:type="dcterms:W3CDTF">2020-05-11T21:45:04Z</dcterms:created>
  <dcterms:modified xsi:type="dcterms:W3CDTF">2020-05-13T12:50:10Z</dcterms:modified>
</cp:coreProperties>
</file>