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sfind.com/wp-content/uploads/2017/11/grass-plants-and-summer-flowers-wallpaper-2560x160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25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500042"/>
            <a:ext cx="5758820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лепка на тему: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«Ваза для цветов»</a:t>
            </a:r>
          </a:p>
          <a:p>
            <a:pPr algn="ctr"/>
            <a:r>
              <a:rPr lang="ru-RU" sz="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Адаптировано для дистанционного образования.</a:t>
            </a:r>
          </a:p>
          <a:p>
            <a:pPr algn="ctr"/>
            <a:r>
              <a:rPr lang="ru-RU" sz="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детей 6-7 лет.</a:t>
            </a:r>
            <a:endParaRPr lang="ru-RU" sz="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9454" y="5357826"/>
            <a:ext cx="1701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Подготовили: </a:t>
            </a:r>
          </a:p>
          <a:p>
            <a:r>
              <a:rPr lang="ru-RU" dirty="0" err="1" smtClean="0"/>
              <a:t>МаркеловаО.Н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Ингелевич</a:t>
            </a:r>
            <a:r>
              <a:rPr lang="ru-RU" dirty="0" smtClean="0"/>
              <a:t> Е.Ю.</a:t>
            </a:r>
            <a:endParaRPr lang="ru-RU" dirty="0"/>
          </a:p>
        </p:txBody>
      </p:sp>
      <p:sp>
        <p:nvSpPr>
          <p:cNvPr id="1028" name="AutoShape 4" descr="https://kuchehaus.ru/upload/iblock/b01/b01c441590bbd710f634ae3c1f1cc1c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uchehaus.ru/upload/iblock/b01/b01c441590bbd710f634ae3c1f1cc1c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b01c441590bbd710f634ae3c1f1cc1c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786058"/>
            <a:ext cx="4514872" cy="3381137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sfind.com/wp-content/uploads/2017/11/grass-plants-and-summer-flowers-wallpaper-2560x160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25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714356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sfind.com/wp-content/uploads/2017/11/grass-plants-and-summer-flowers-wallpaper-2560x160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25" cy="6858001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786" y="428604"/>
            <a:ext cx="7715304" cy="102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</a:t>
            </a:r>
            <a:r>
              <a:rPr kumimoji="0" lang="ru-RU" sz="1400" b="1" i="0" u="sng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и задачи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14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учить лепить вазу и декорировать ее; дать понятие о предназначении вазы в быту; развивать моторику пальцев, эстетическое восприятие, вкус; воспитывать интерес к работе с лепным материалом.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43108" y="1571612"/>
            <a:ext cx="635798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Необходимые материалы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ваза для рассматривания(можно изображения на картинке), пластилин, доска для лепки, салфетки для рук, стеки, семена растений, крупы 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5364" name="Picture 4" descr="http://mywishlist.ru/pic/i/wish/orig/009/268/132.jpeg"/>
          <p:cNvPicPr>
            <a:picLocks noChangeAspect="1" noChangeArrowheads="1"/>
          </p:cNvPicPr>
          <p:nvPr/>
        </p:nvPicPr>
        <p:blipFill>
          <a:blip r:embed="rId3" cstate="print"/>
          <a:srcRect l="11021" t="8427" r="10468" b="15729"/>
          <a:stretch>
            <a:fillRect/>
          </a:stretch>
        </p:blipFill>
        <p:spPr bwMode="auto">
          <a:xfrm>
            <a:off x="1357290" y="3429000"/>
            <a:ext cx="6429420" cy="25717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030A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sfind.com/wp-content/uploads/2017/11/grass-plants-and-summer-flowers-wallpaper-2560x160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25" cy="6858001"/>
          </a:xfrm>
          <a:prstGeom prst="rect">
            <a:avLst/>
          </a:prstGeom>
          <a:noFill/>
        </p:spPr>
      </p:pic>
      <p:pic>
        <p:nvPicPr>
          <p:cNvPr id="14338" name="Picture 2" descr="https://kibet-shop.ru/upload/iblock/62c/vaza_astry_diametr_21_sm_vysota_26_sm_ksg_101_1101.jpg"/>
          <p:cNvPicPr>
            <a:picLocks noChangeAspect="1" noChangeArrowheads="1"/>
          </p:cNvPicPr>
          <p:nvPr/>
        </p:nvPicPr>
        <p:blipFill>
          <a:blip r:embed="rId3" cstate="print"/>
          <a:srcRect l="10417" r="12500"/>
          <a:stretch>
            <a:fillRect/>
          </a:stretch>
        </p:blipFill>
        <p:spPr bwMode="auto">
          <a:xfrm>
            <a:off x="142844" y="1285860"/>
            <a:ext cx="2643206" cy="3429024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https://st45.stpulscen.ru/images/product/249/267/242_big.jpeg"/>
          <p:cNvPicPr>
            <a:picLocks noChangeAspect="1" noChangeArrowheads="1"/>
          </p:cNvPicPr>
          <p:nvPr/>
        </p:nvPicPr>
        <p:blipFill>
          <a:blip r:embed="rId4" cstate="print"/>
          <a:srcRect l="26184" r="26209"/>
          <a:stretch>
            <a:fillRect/>
          </a:stretch>
        </p:blipFill>
        <p:spPr bwMode="auto">
          <a:xfrm>
            <a:off x="7072330" y="285728"/>
            <a:ext cx="1428760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Picture 6" descr="https://nozi-posuda52.ru/images/products/vazi/vaza-raduga-30-sm.jpg"/>
          <p:cNvPicPr>
            <a:picLocks noChangeAspect="1" noChangeArrowheads="1"/>
          </p:cNvPicPr>
          <p:nvPr/>
        </p:nvPicPr>
        <p:blipFill>
          <a:blip r:embed="rId5" cstate="print"/>
          <a:srcRect l="17761" r="15637"/>
          <a:stretch>
            <a:fillRect/>
          </a:stretch>
        </p:blipFill>
        <p:spPr bwMode="auto">
          <a:xfrm>
            <a:off x="6215074" y="3357562"/>
            <a:ext cx="2143140" cy="3217827"/>
          </a:xfrm>
          <a:prstGeom prst="rect">
            <a:avLst/>
          </a:prstGeom>
          <a:ln w="1270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344" name="Picture 8" descr="https://im0-tub-ru.yandex.net/i?id=52ab8d76c74e9345a894f7617c94de10-l&amp;n=13"/>
          <p:cNvPicPr>
            <a:picLocks noChangeAspect="1" noChangeArrowheads="1"/>
          </p:cNvPicPr>
          <p:nvPr/>
        </p:nvPicPr>
        <p:blipFill>
          <a:blip r:embed="rId6" cstate="print"/>
          <a:srcRect l="19149" r="23403"/>
          <a:stretch>
            <a:fillRect/>
          </a:stretch>
        </p:blipFill>
        <p:spPr bwMode="auto">
          <a:xfrm>
            <a:off x="3357554" y="2357430"/>
            <a:ext cx="1928826" cy="3357530"/>
          </a:xfrm>
          <a:prstGeom prst="rect">
            <a:avLst/>
          </a:prstGeom>
          <a:ln w="1270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42844" y="428604"/>
            <a:ext cx="6301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Необходимо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рассмотреть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сосуды, предназначенные для цветов.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Обратить внимание на разнообразие форм,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цвета, украшений.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sfind.com/wp-content/uploads/2017/11/grass-plants-and-summer-flowers-wallpaper-2560x160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25" cy="6858001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285728"/>
            <a:ext cx="8215402" cy="374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Что это?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(Вазы)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Для чего они предназначены?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(Для того чтобы ставить в них букеты цветов.)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Любой букет можно поставить в вазу? Почему? Обратить внимание на размер и форму вазы.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(Ответы детей.)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-Скажите, в какую вазу ты бы поставил Розы? Календулу? Гладиолусы? Почему?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Какие еще цветы пойдут для той или иной вазы?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Ребята, красивая ваза хороша не только с цветами, но и без них.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Главное достоинство вазы – выразительная форма,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и узор на ней.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sfind.com/wp-content/uploads/2017/11/grass-plants-and-summer-flowers-wallpaper-2560x160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25" cy="6858001"/>
          </a:xfrm>
          <a:prstGeom prst="rect">
            <a:avLst/>
          </a:prstGeom>
          <a:noFill/>
        </p:spPr>
      </p:pic>
      <p:pic>
        <p:nvPicPr>
          <p:cNvPr id="18434" name="Picture 2" descr="https://missbagira.ru/images/bagira/2017/05/1311830493_0lik.ru_vase-copy-6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52"/>
            <a:ext cx="642942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sfind.com/wp-content/uploads/2017/11/grass-plants-and-summer-flowers-wallpaper-2560x160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25" cy="6858001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357166"/>
            <a:ext cx="8643966" cy="247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Попробуем вылепить вазу своими руками. Сначала подумайте, какой она будет формы, величины.</a:t>
            </a:r>
          </a:p>
          <a:p>
            <a:pPr marL="0" marR="0" lvl="0" indent="228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После лепки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сделайте декоративные украшения на поверхности своей вазы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 узоры из семян растений, пластилина.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59" name="Picture 3" descr="https://cs1.livemaster.ru/storage/3a/97/7b68ab0448bf2ba06644cb631en2--dlya-doma-i-interera-vaza-raspisnaya-keram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1810"/>
            <a:ext cx="3824362" cy="3600000"/>
          </a:xfrm>
          <a:prstGeom prst="rect">
            <a:avLst/>
          </a:prstGeom>
          <a:noFill/>
        </p:spPr>
      </p:pic>
      <p:pic>
        <p:nvPicPr>
          <p:cNvPr id="19461" name="Picture 5" descr="http://dekormyhome.ru/wp-content/uploads/2019/03/4-115-1024x576.jpg"/>
          <p:cNvPicPr>
            <a:picLocks noChangeAspect="1" noChangeArrowheads="1"/>
          </p:cNvPicPr>
          <p:nvPr/>
        </p:nvPicPr>
        <p:blipFill>
          <a:blip r:embed="rId4" cstate="print"/>
          <a:srcRect l="12425" r="17544"/>
          <a:stretch>
            <a:fillRect/>
          </a:stretch>
        </p:blipFill>
        <p:spPr bwMode="auto">
          <a:xfrm>
            <a:off x="428596" y="3143248"/>
            <a:ext cx="4162336" cy="334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sfind.com/wp-content/uploads/2017/11/grass-plants-and-summer-flowers-wallpaper-2560x160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25" cy="6858001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00100" y="428604"/>
            <a:ext cx="59298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-Полюбуйтесь, какие вы молодцы! </a:t>
            </a:r>
          </a:p>
          <a:p>
            <a:pPr marL="0" marR="0" lvl="0" indent="228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Посмотрите внимательно на ваши работы.</a:t>
            </a:r>
          </a:p>
          <a:p>
            <a:pPr marL="0" marR="0" lvl="0" indent="228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Удалось ли вам создать красивые вазы?</a:t>
            </a:r>
          </a:p>
          <a:p>
            <a:pPr marL="0" marR="0" lvl="0" indent="228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Какие бы цветы вы поставили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бы в свою вазу?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7411" name="Picture 3" descr="https://www.maam.ru/upload/blogs/detsad-337213-1457284409.jpg"/>
          <p:cNvPicPr>
            <a:picLocks noChangeAspect="1" noChangeArrowheads="1"/>
          </p:cNvPicPr>
          <p:nvPr/>
        </p:nvPicPr>
        <p:blipFill>
          <a:blip r:embed="rId3" cstate="print"/>
          <a:srcRect b="23683"/>
          <a:stretch>
            <a:fillRect/>
          </a:stretch>
        </p:blipFill>
        <p:spPr bwMode="auto">
          <a:xfrm>
            <a:off x="285720" y="4500570"/>
            <a:ext cx="452436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http://3.bp.blogspot.com/-jZWe0S9dYsA/VPcb-qUxv4I/AAAAAAAABNI/EYfdlpi-cGg/s1600/IMG_3047.jpg"/>
          <p:cNvPicPr>
            <a:picLocks noChangeAspect="1" noChangeArrowheads="1"/>
          </p:cNvPicPr>
          <p:nvPr/>
        </p:nvPicPr>
        <p:blipFill>
          <a:blip r:embed="rId4" cstate="print"/>
          <a:srcRect t="38983" b="8475"/>
          <a:stretch>
            <a:fillRect/>
          </a:stretch>
        </p:blipFill>
        <p:spPr bwMode="auto">
          <a:xfrm>
            <a:off x="3143240" y="2500306"/>
            <a:ext cx="561978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72066" y="6215082"/>
            <a:ext cx="362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 взяты с интернет источников.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sfind.com/wp-content/uploads/2017/11/grass-plants-and-summer-flowers-wallpaper-2560x160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25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80724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Если ребёнок заинтересуется процессом декорирования,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можно предложить украсить стеклянную бутылочку от сока(под присмотром взрослого),тем самым создать настоящую вазу для цветов.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Облепить слоем пластилина бутылочку,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разгладить пластилин мокрыми пальцами,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приступить к декорированию.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Приятного, продуктивного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 времяпровождения!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sfind.com/wp-content/uploads/2017/11/grass-plants-and-summer-flowers-wallpaper-2560x160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25" cy="6858001"/>
          </a:xfrm>
          <a:prstGeom prst="rect">
            <a:avLst/>
          </a:prstGeom>
          <a:noFill/>
        </p:spPr>
      </p:pic>
      <p:pic>
        <p:nvPicPr>
          <p:cNvPr id="22530" name="Picture 2" descr="https://pochemu4ka.ru/_ld/9/49419056.jpg"/>
          <p:cNvPicPr>
            <a:picLocks noChangeAspect="1" noChangeArrowheads="1"/>
          </p:cNvPicPr>
          <p:nvPr/>
        </p:nvPicPr>
        <p:blipFill>
          <a:blip r:embed="rId3" cstate="print"/>
          <a:srcRect r="242" b="2627"/>
          <a:stretch>
            <a:fillRect/>
          </a:stretch>
        </p:blipFill>
        <p:spPr bwMode="auto">
          <a:xfrm>
            <a:off x="428596" y="500042"/>
            <a:ext cx="3010356" cy="3000396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2" name="Picture 4" descr="https://www.diets.ru/data/cache/2011mar/22/00/133482_87589-650x0.jpg"/>
          <p:cNvPicPr>
            <a:picLocks noChangeAspect="1" noChangeArrowheads="1"/>
          </p:cNvPicPr>
          <p:nvPr/>
        </p:nvPicPr>
        <p:blipFill>
          <a:blip r:embed="rId4" cstate="print"/>
          <a:srcRect l="15948" r="20590" b="3779"/>
          <a:stretch>
            <a:fillRect/>
          </a:stretch>
        </p:blipFill>
        <p:spPr bwMode="auto">
          <a:xfrm>
            <a:off x="7143768" y="428604"/>
            <a:ext cx="1576443" cy="36000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4" name="Picture 6" descr="https://akruga.ru/images/easyblog_articles/4199/b2ap3_large_Rifi-dlja-chaja.JPG"/>
          <p:cNvPicPr>
            <a:picLocks noChangeAspect="1" noChangeArrowheads="1"/>
          </p:cNvPicPr>
          <p:nvPr/>
        </p:nvPicPr>
        <p:blipFill>
          <a:blip r:embed="rId5" cstate="print"/>
          <a:srcRect l="38761" b="16656"/>
          <a:stretch>
            <a:fillRect/>
          </a:stretch>
        </p:blipFill>
        <p:spPr bwMode="auto">
          <a:xfrm>
            <a:off x="4071934" y="3214686"/>
            <a:ext cx="1918679" cy="3000396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2020-04-27T12:43:19Z</dcterms:created>
  <dcterms:modified xsi:type="dcterms:W3CDTF">2020-04-27T14:00:24Z</dcterms:modified>
</cp:coreProperties>
</file>