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56" r:id="rId4"/>
    <p:sldId id="262" r:id="rId5"/>
    <p:sldId id="288" r:id="rId6"/>
    <p:sldId id="260" r:id="rId7"/>
    <p:sldId id="290" r:id="rId8"/>
    <p:sldId id="263" r:id="rId9"/>
    <p:sldId id="316" r:id="rId10"/>
    <p:sldId id="291" r:id="rId11"/>
    <p:sldId id="275" r:id="rId12"/>
    <p:sldId id="293" r:id="rId13"/>
    <p:sldId id="276" r:id="rId14"/>
    <p:sldId id="289" r:id="rId15"/>
    <p:sldId id="268" r:id="rId16"/>
    <p:sldId id="295" r:id="rId17"/>
    <p:sldId id="296" r:id="rId18"/>
    <p:sldId id="272" r:id="rId19"/>
    <p:sldId id="313" r:id="rId20"/>
    <p:sldId id="298" r:id="rId21"/>
    <p:sldId id="271" r:id="rId22"/>
    <p:sldId id="310" r:id="rId23"/>
    <p:sldId id="274" r:id="rId24"/>
    <p:sldId id="314" r:id="rId25"/>
    <p:sldId id="300" r:id="rId26"/>
    <p:sldId id="301" r:id="rId27"/>
    <p:sldId id="278" r:id="rId28"/>
    <p:sldId id="302" r:id="rId29"/>
    <p:sldId id="303" r:id="rId30"/>
    <p:sldId id="281" r:id="rId31"/>
    <p:sldId id="305" r:id="rId32"/>
    <p:sldId id="304" r:id="rId33"/>
    <p:sldId id="283" r:id="rId34"/>
    <p:sldId id="307" r:id="rId35"/>
    <p:sldId id="285" r:id="rId36"/>
    <p:sldId id="312" r:id="rId37"/>
    <p:sldId id="308" r:id="rId38"/>
    <p:sldId id="287" r:id="rId39"/>
    <p:sldId id="30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6" autoAdjust="0"/>
    <p:restoredTop sz="94680" autoAdjust="0"/>
  </p:normalViewPr>
  <p:slideViewPr>
    <p:cSldViewPr>
      <p:cViewPr varScale="1">
        <p:scale>
          <a:sx n="110" d="100"/>
          <a:sy n="110" d="100"/>
        </p:scale>
        <p:origin x="151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s93sar.schoolrm.ru/sveden/employees/10035/435113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9"/>
            <a:ext cx="9128885" cy="684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33101" y="435739"/>
            <a:ext cx="50405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          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Исаевой Ольги Юрьевны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Муниципального дошкольного образовательного учреждения «Детский сад №93» городского округа Саранск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703505"/>
            <a:ext cx="8748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28.07.1983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МГПИ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М.Е.Евсевьева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3362,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30.01.2010г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олигофренопедагог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учитель- логопед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Олигофренопедагогика» с дополнительной специальностью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Логопедия»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ГБУДПО « Мордовский республиканский институт образования» по программе « Педагогика и методика дошкольного образования»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 (по специальности):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лет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стаж: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лет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имею</a:t>
            </a:r>
          </a:p>
          <a:p>
            <a:endParaRPr lang="ru-RU" dirty="0"/>
          </a:p>
        </p:txBody>
      </p:sp>
      <p:pic>
        <p:nvPicPr>
          <p:cNvPr id="1026" name="Picture 2" descr="C:\Users\STASSEN\Desktop\DSC00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5739"/>
            <a:ext cx="1825626" cy="219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70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7"/>
          <a:stretch/>
        </p:blipFill>
        <p:spPr bwMode="auto">
          <a:xfrm>
            <a:off x="2483768" y="476672"/>
            <a:ext cx="4268541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14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928670"/>
            <a:ext cx="57606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Результаты участия воспитанников в: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конкурсах;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выставках;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турнирах;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соревнованиях;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акциях;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фестивалях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830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1" t="12564" r="35818" b="20000"/>
          <a:stretch/>
        </p:blipFill>
        <p:spPr bwMode="auto">
          <a:xfrm>
            <a:off x="2255149" y="188640"/>
            <a:ext cx="4621107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07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844824"/>
            <a:ext cx="59572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Наличие авторских программ,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методических пособий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728" y="15366"/>
            <a:ext cx="4749770" cy="671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7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1214422"/>
            <a:ext cx="69294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Выступления на заседаниях методических советов,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научно-практических конференциях, педагогических чтениях, семинарах, секциях, форумах, радиопередачах (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21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6673"/>
            <a:ext cx="446449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4716016" y="548680"/>
            <a:ext cx="4104456" cy="59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9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433585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00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9712" y="1500175"/>
            <a:ext cx="5857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21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9657" r="37449" b="15051"/>
          <a:stretch/>
        </p:blipFill>
        <p:spPr bwMode="auto">
          <a:xfrm>
            <a:off x="323528" y="548680"/>
            <a:ext cx="3992123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9066" r="37550" b="15600"/>
          <a:stretch/>
        </p:blipFill>
        <p:spPr bwMode="auto">
          <a:xfrm>
            <a:off x="4788024" y="508182"/>
            <a:ext cx="4000765" cy="558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84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5" t="14452" r="21707" b="7631"/>
          <a:stretch/>
        </p:blipFill>
        <p:spPr bwMode="auto">
          <a:xfrm>
            <a:off x="755576" y="980728"/>
            <a:ext cx="7069874" cy="509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5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TASSEN\Desktop\Моя аттестация\Screenshot_2022-02-05-21-52-37-798_ru.mail.mailap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0" r="3077" b="11707"/>
          <a:stretch/>
        </p:blipFill>
        <p:spPr bwMode="auto">
          <a:xfrm>
            <a:off x="467544" y="298937"/>
            <a:ext cx="4431323" cy="62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t="21307" r="66809" b="6950"/>
          <a:stretch/>
        </p:blipFill>
        <p:spPr bwMode="auto">
          <a:xfrm>
            <a:off x="4873431" y="298937"/>
            <a:ext cx="3731017" cy="624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39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1714488"/>
            <a:ext cx="7000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8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4259504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0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1500174"/>
            <a:ext cx="67151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9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6" t="13332" r="33527" b="6667"/>
          <a:stretch/>
        </p:blipFill>
        <p:spPr bwMode="auto">
          <a:xfrm>
            <a:off x="2483768" y="620688"/>
            <a:ext cx="408758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4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98" t="93570" r="-207433" b="-79585"/>
          <a:stretch/>
        </p:blipFill>
        <p:spPr bwMode="auto">
          <a:xfrm>
            <a:off x="16309304" y="5517232"/>
            <a:ext cx="7332453" cy="957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7"/>
            <a:ext cx="4258987" cy="568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21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9" t="15641" r="38124" b="23846"/>
          <a:stretch/>
        </p:blipFill>
        <p:spPr bwMode="auto">
          <a:xfrm>
            <a:off x="2483768" y="610562"/>
            <a:ext cx="4125599" cy="583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9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500166" y="428604"/>
            <a:ext cx="728667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Позитивные результаты работы с воспитанниками: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наличие системы воспитательной работы;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организация индивидуального подхода;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снижение простудной заболеваемости воспитанников;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отлаженная система взаимодействия с родителями;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реализация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технологий в воспитательном процессе;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духовно-нравственное воспитание и народные традиции.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072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6" t="13846" r="34231" b="4871"/>
          <a:stretch/>
        </p:blipFill>
        <p:spPr bwMode="auto">
          <a:xfrm>
            <a:off x="206784" y="620688"/>
            <a:ext cx="3921371" cy="557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8" t="13333" r="33726" b="6154"/>
          <a:stretch/>
        </p:blipFill>
        <p:spPr bwMode="auto">
          <a:xfrm>
            <a:off x="4283968" y="791306"/>
            <a:ext cx="4111869" cy="55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07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9" t="18204" r="37980" b="17693"/>
          <a:stretch/>
        </p:blipFill>
        <p:spPr bwMode="auto">
          <a:xfrm>
            <a:off x="467544" y="332656"/>
            <a:ext cx="4032448" cy="600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7" t="16923" r="37452" b="19231"/>
          <a:stretch/>
        </p:blipFill>
        <p:spPr bwMode="auto">
          <a:xfrm>
            <a:off x="4860032" y="692695"/>
            <a:ext cx="3816424" cy="527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04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7" t="11545" r="21708" b="16585"/>
          <a:stretch/>
        </p:blipFill>
        <p:spPr bwMode="auto">
          <a:xfrm>
            <a:off x="1115616" y="908720"/>
            <a:ext cx="6891454" cy="492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59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619672" y="928670"/>
            <a:ext cx="671517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38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3" algn="l"/>
              </a:tabLs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Качествовзаимодействиясродителями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38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813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систематическое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проведениеродительскихсобраний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38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813" algn="l"/>
              </a:tabLs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проведениекруглыхстолов,консультацийвнетрадиционнойформе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педагогическоепросвещениеродителей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38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813" algn="l"/>
              </a:tabLs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проведениеэкскурсий,образовательныхпутешествийсдетьми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38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3" algn="l"/>
              </a:tabLs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проведениесовместныхконкурсов,выставок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38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813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организацияродителейнасубботниках,благоустройствеучастков,созданииразвивающейсредыгруппы.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72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6" t="17692" r="37404" b="16411"/>
          <a:stretch/>
        </p:blipFill>
        <p:spPr bwMode="auto">
          <a:xfrm>
            <a:off x="539552" y="548680"/>
            <a:ext cx="3816424" cy="538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8" t="21795" r="36298" b="13418"/>
          <a:stretch/>
        </p:blipFill>
        <p:spPr bwMode="auto">
          <a:xfrm>
            <a:off x="4716016" y="492696"/>
            <a:ext cx="3951152" cy="520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69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2" t="21026" r="37692" b="15898"/>
          <a:stretch/>
        </p:blipFill>
        <p:spPr bwMode="auto">
          <a:xfrm>
            <a:off x="323528" y="476671"/>
            <a:ext cx="4176464" cy="567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4" t="19487" r="37308" b="18205"/>
          <a:stretch/>
        </p:blipFill>
        <p:spPr bwMode="auto">
          <a:xfrm>
            <a:off x="4860032" y="692696"/>
            <a:ext cx="392577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60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7356" y="1714488"/>
            <a:ext cx="6429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72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9" t="17180" r="37403" b="17435"/>
          <a:stretch/>
        </p:blipFill>
        <p:spPr bwMode="auto">
          <a:xfrm>
            <a:off x="539552" y="836711"/>
            <a:ext cx="3672408" cy="523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9" t="24359" r="37740" b="11514"/>
          <a:stretch/>
        </p:blipFill>
        <p:spPr bwMode="auto">
          <a:xfrm>
            <a:off x="4644008" y="836711"/>
            <a:ext cx="3744416" cy="53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8" y="1710518"/>
            <a:ext cx="58579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72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4" t="13763" r="37823" b="21290"/>
          <a:stretch/>
        </p:blipFill>
        <p:spPr bwMode="auto">
          <a:xfrm>
            <a:off x="2627784" y="404664"/>
            <a:ext cx="4320480" cy="621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45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2" t="13333" r="35817" b="20257"/>
          <a:stretch/>
        </p:blipFill>
        <p:spPr bwMode="auto">
          <a:xfrm>
            <a:off x="179512" y="495504"/>
            <a:ext cx="4320480" cy="576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65816"/>
            <a:ext cx="3962400" cy="560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78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8" y="1844824"/>
            <a:ext cx="58704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Награды и поощрения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72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31111"/>
            <a:ext cx="3888432" cy="549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5" t="7737" r="6335" b="3891"/>
          <a:stretch/>
        </p:blipFill>
        <p:spPr bwMode="auto">
          <a:xfrm>
            <a:off x="4565312" y="631110"/>
            <a:ext cx="4039136" cy="569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44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908720"/>
            <a:ext cx="5400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МДОУ «Детский сад №93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3598276"/>
            <a:ext cx="684076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https://ds93sar.schoolrm.ru/sveden/employees/10035/435113</a:t>
            </a:r>
            <a:r>
              <a:rPr lang="en-US" sz="2000" dirty="0" smtClean="0">
                <a:hlinkClick r:id="rId2"/>
              </a:rPr>
              <a:t>/</a:t>
            </a:r>
            <a:endParaRPr lang="ru-RU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4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1" t="30241" r="38454" b="5430"/>
          <a:stretch/>
        </p:blipFill>
        <p:spPr bwMode="auto">
          <a:xfrm rot="16200000">
            <a:off x="2247092" y="-6732"/>
            <a:ext cx="4536505" cy="665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62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832713"/>
            <a:ext cx="57606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(экспериментальной) деятельности</a:t>
            </a:r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830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2" t="13983" r="37332" b="22603"/>
          <a:stretch/>
        </p:blipFill>
        <p:spPr bwMode="auto">
          <a:xfrm>
            <a:off x="2267744" y="908721"/>
            <a:ext cx="3816424" cy="504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1" t="16260" r="37743" b="18211"/>
          <a:stretch/>
        </p:blipFill>
        <p:spPr bwMode="auto">
          <a:xfrm>
            <a:off x="5724128" y="908721"/>
            <a:ext cx="316835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атеста\PSrUCXSUc9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" y="908721"/>
            <a:ext cx="2977754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93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7704" y="1843725"/>
            <a:ext cx="54318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21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теста\1613501351_72-p-prezentatsiya-foni-dlya-slaidov-detskii-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атеста\RgHVGSW57B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24745"/>
            <a:ext cx="3569933" cy="518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" y="1052734"/>
            <a:ext cx="3046990" cy="525658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064" y="1052735"/>
            <a:ext cx="3933460" cy="532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3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283</TotalTime>
  <Words>279</Words>
  <Application>Microsoft Office PowerPoint</Application>
  <PresentationFormat>Экран (4:3)</PresentationFormat>
  <Paragraphs>53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USER</cp:lastModifiedBy>
  <cp:revision>38</cp:revision>
  <dcterms:created xsi:type="dcterms:W3CDTF">2022-01-30T20:30:45Z</dcterms:created>
  <dcterms:modified xsi:type="dcterms:W3CDTF">2022-02-18T11:16:27Z</dcterms:modified>
</cp:coreProperties>
</file>