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99D6-CA8D-488A-9A45-E6535DB7887D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D6053-9035-41CE-BEE0-ED3206C40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E8FDA-1836-453F-8AD7-4036A5C87B79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220D-6E05-4125-AB59-07348C429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EDCB-8A22-45D8-AA4A-B2F7E5D253AE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BDCF-A90E-48A2-A4F4-29D0D89D5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8A61-2031-414B-8E8F-F8C49987B250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410C-7263-45B6-938A-DA6BFEC56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9CAF-C0F3-4D4A-9D4A-F2EC85CA3B09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A7F3-5C22-49C2-8BF6-43F00F79A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7D15-2E7C-458D-B677-FC94FACE610B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C6B4-613B-4EB1-A372-BA2B23C54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7EA88-DC98-4258-9F1B-E468EC76C297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68D0-2EB0-46A5-ADF9-322A9FAE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A7CC-7064-43BB-A419-621D21B8ECF9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3658-7C8A-457C-8637-1D619010F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2AB7-86A8-404C-963C-48B652ECBC40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57BBF-67BA-487C-AA90-4627919A8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C7BB-652B-4FAA-9F2E-C6EF368A4354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46BC-4BC4-4A12-A806-1C5C5DBE5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1C68-4898-45D6-8723-E33BB818D661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A7FF-EC36-424F-BF74-7114643F7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2B67DD-CF2D-4BEB-875E-3EF20808B730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985E0-93A2-4B27-830B-321F13BDD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niceimage.ru-141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147002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Детские музыкальные инструменты и игрушки</a:t>
            </a:r>
          </a:p>
        </p:txBody>
      </p:sp>
      <p:pic>
        <p:nvPicPr>
          <p:cNvPr id="13315" name="Рисунок 5" descr="detskie_pesni_iz_multfilmov_bolshoj_sobachij_sekr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341438"/>
            <a:ext cx="614997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 descr="0_4eb55_e1964741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31913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0_4eb55_e1964741_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107950"/>
            <a:ext cx="1331912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7088" y="5661025"/>
            <a:ext cx="8137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Подготовила: музыкальный руководитель высшей квалификационной категории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 Матвеева С.З.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 descr="i (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1" descr="9059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924175"/>
            <a:ext cx="53117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403350" y="260350"/>
            <a:ext cx="6337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Музыкальные инструменты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– это такие инструменты, с помощью которых музыкант-исполнитель может издавать музыкальные звуки (это называется игрой на музыкальных инструментах).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Музыкальные инструменты делают из разных материалов, но главным образом – из дерева и металла. Инструменты делятся на несколько групп, в зависимости от материала, из которого они сделаны, и от способа игры на них: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струнные, духовые и ударные. </a:t>
            </a:r>
          </a:p>
        </p:txBody>
      </p:sp>
      <p:pic>
        <p:nvPicPr>
          <p:cNvPr id="14340" name="Рисунок 3" descr="0_4eb55_e1964741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0_4eb55_e1964741_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 descr="i (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763713" y="188913"/>
            <a:ext cx="54721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Духовые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Свистульки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Дудочки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Флейта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Губная гармошка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Триола</a:t>
            </a:r>
          </a:p>
        </p:txBody>
      </p:sp>
      <p:pic>
        <p:nvPicPr>
          <p:cNvPr id="15363" name="Рисунок 3" descr="0_4eb55_e1964741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0_4eb55_e1964741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8420.jpg"/>
          <p:cNvPicPr>
            <a:picLocks noChangeAspect="1"/>
          </p:cNvPicPr>
          <p:nvPr/>
        </p:nvPicPr>
        <p:blipFill>
          <a:blip r:embed="rId5" cstate="print"/>
          <a:srcRect l="17754" t="5811" r="16858" b="4617"/>
          <a:stretch>
            <a:fillRect/>
          </a:stretch>
        </p:blipFill>
        <p:spPr>
          <a:xfrm>
            <a:off x="3563888" y="2132856"/>
            <a:ext cx="2088232" cy="2145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7346889.jpg"/>
          <p:cNvPicPr>
            <a:picLocks noChangeAspect="1"/>
          </p:cNvPicPr>
          <p:nvPr/>
        </p:nvPicPr>
        <p:blipFill>
          <a:blip r:embed="rId6" cstate="print"/>
          <a:srcRect l="14244" t="4354" r="10973" b="2036"/>
          <a:stretch>
            <a:fillRect/>
          </a:stretch>
        </p:blipFill>
        <p:spPr>
          <a:xfrm>
            <a:off x="5796136" y="188640"/>
            <a:ext cx="165618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7" cstate="print"/>
          <a:srcRect l="4271" t="3516" r="-2507" b="1546"/>
          <a:stretch>
            <a:fillRect/>
          </a:stretch>
        </p:blipFill>
        <p:spPr>
          <a:xfrm>
            <a:off x="3779912" y="4581128"/>
            <a:ext cx="165618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 (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4005064"/>
            <a:ext cx="174307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 (6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0152" y="4077072"/>
            <a:ext cx="1512168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 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260648"/>
            <a:ext cx="172550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i (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0_4eb55_e1964741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0_4eb55_e1964741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9c491e0df126bef8fb2669782cb9f3fc.jpg"/>
          <p:cNvPicPr>
            <a:picLocks noChangeAspect="1"/>
          </p:cNvPicPr>
          <p:nvPr/>
        </p:nvPicPr>
        <p:blipFill>
          <a:blip r:embed="rId5" cstate="print"/>
          <a:srcRect l="4516" t="6027" r="2910" b="8173"/>
          <a:stretch>
            <a:fillRect/>
          </a:stretch>
        </p:blipFill>
        <p:spPr>
          <a:xfrm>
            <a:off x="3419872" y="4509120"/>
            <a:ext cx="2304256" cy="2135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1600.jpg"/>
          <p:cNvPicPr>
            <a:picLocks noChangeAspect="1"/>
          </p:cNvPicPr>
          <p:nvPr/>
        </p:nvPicPr>
        <p:blipFill>
          <a:blip r:embed="rId6" cstate="print"/>
          <a:srcRect t="12263" b="14162"/>
          <a:stretch>
            <a:fillRect/>
          </a:stretch>
        </p:blipFill>
        <p:spPr>
          <a:xfrm rot="5400000">
            <a:off x="5436096" y="4365104"/>
            <a:ext cx="273630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94517f6fe66ad3fa89b8bbe76df6858c.jpg"/>
          <p:cNvPicPr>
            <a:picLocks noChangeAspect="1"/>
          </p:cNvPicPr>
          <p:nvPr/>
        </p:nvPicPr>
        <p:blipFill>
          <a:blip r:embed="rId7" cstate="print"/>
          <a:srcRect l="3883" t="6346" r="6797" b="4816"/>
          <a:stretch>
            <a:fillRect/>
          </a:stretch>
        </p:blipFill>
        <p:spPr>
          <a:xfrm rot="16200000">
            <a:off x="1005035" y="4331672"/>
            <a:ext cx="274144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1" name="Рисунок 8" descr="1468090304_00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476250"/>
            <a:ext cx="36433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5292725" y="0"/>
            <a:ext cx="23749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Дудочка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старинный музыкальный инструмент. Обычно ее делали пастухи, чтобы развлечь себя при монотонной работе.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i (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1" descr="0_4eb55_e1964741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0_4eb55_e1964741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3563938" y="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Свистульки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 прежние времена, наши Предки пользовались свистулькой, как магическим инструментом. В настоящее время, свистулька из магического инструмента превратилась в оригинальный музыкальный инструмент.</a:t>
            </a:r>
          </a:p>
        </p:txBody>
      </p:sp>
      <p:pic>
        <p:nvPicPr>
          <p:cNvPr id="7" name="Рисунок 6" descr="1384517975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5431536"/>
            <a:ext cx="1676400" cy="142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 (11).jpg"/>
          <p:cNvPicPr>
            <a:picLocks noChangeAspect="1"/>
          </p:cNvPicPr>
          <p:nvPr/>
        </p:nvPicPr>
        <p:blipFill>
          <a:blip r:embed="rId6" cstate="print"/>
          <a:srcRect l="7143" r="14286"/>
          <a:stretch>
            <a:fillRect/>
          </a:stretch>
        </p:blipFill>
        <p:spPr>
          <a:xfrm>
            <a:off x="6012160" y="3356992"/>
            <a:ext cx="1584176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grushechnye-muzykalnye-instrumenty.jpg"/>
          <p:cNvPicPr>
            <a:picLocks noChangeAspect="1"/>
          </p:cNvPicPr>
          <p:nvPr/>
        </p:nvPicPr>
        <p:blipFill>
          <a:blip r:embed="rId7" cstate="print"/>
          <a:srcRect l="12757" t="5567" b="6548"/>
          <a:stretch>
            <a:fillRect/>
          </a:stretch>
        </p:blipFill>
        <p:spPr>
          <a:xfrm>
            <a:off x="3491880" y="3717032"/>
            <a:ext cx="2384538" cy="2835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свистулька.jpg"/>
          <p:cNvPicPr>
            <a:picLocks noChangeAspect="1"/>
          </p:cNvPicPr>
          <p:nvPr/>
        </p:nvPicPr>
        <p:blipFill>
          <a:blip r:embed="rId8" cstate="print"/>
          <a:srcRect l="7670" t="4851" r="9644" b="4851"/>
          <a:stretch>
            <a:fillRect/>
          </a:stretch>
        </p:blipFill>
        <p:spPr>
          <a:xfrm>
            <a:off x="1547664" y="764704"/>
            <a:ext cx="201622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Игрушки-детей-мира-2-768x450.png"/>
          <p:cNvPicPr>
            <a:picLocks noChangeAspect="1"/>
          </p:cNvPicPr>
          <p:nvPr/>
        </p:nvPicPr>
        <p:blipFill>
          <a:blip r:embed="rId9" cstate="print"/>
          <a:srcRect l="1767" t="25200" r="66734" b="17681"/>
          <a:stretch>
            <a:fillRect/>
          </a:stretch>
        </p:blipFill>
        <p:spPr>
          <a:xfrm>
            <a:off x="1403648" y="3789040"/>
            <a:ext cx="194421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i (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331913" y="333375"/>
            <a:ext cx="64801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Губная гармошка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Ее изобрел Христиан Фридрих Людвиг Бушман в 1821 году. Первоначально инструмент называли «аура». На ней можно издавать звуки, как на выдохе, так и на вдохе. Это очень компактный музыкальный инструмент.</a:t>
            </a:r>
          </a:p>
        </p:txBody>
      </p:sp>
      <p:pic>
        <p:nvPicPr>
          <p:cNvPr id="18435" name="Рисунок 2" descr="0_4eb55_e1964741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 descr="0_4eb55_e1964741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21449ef312108bfc28a24f5049219f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503858"/>
            <a:ext cx="2880320" cy="2354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c_toys_160422_images_74648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564904"/>
            <a:ext cx="3528392" cy="1879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38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4497933"/>
            <a:ext cx="2880320" cy="2360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i (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0_4eb55_e1964741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0_4eb55_e1964741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uzikalniy-instrument-igrushka-triola-triola-nov-l126487.jpg"/>
          <p:cNvPicPr>
            <a:picLocks noChangeAspect="1"/>
          </p:cNvPicPr>
          <p:nvPr/>
        </p:nvPicPr>
        <p:blipFill>
          <a:blip r:embed="rId5" cstate="print"/>
          <a:srcRect t="32675" b="24800"/>
          <a:stretch>
            <a:fillRect/>
          </a:stretch>
        </p:blipFill>
        <p:spPr>
          <a:xfrm>
            <a:off x="1259632" y="5013176"/>
            <a:ext cx="3672408" cy="16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Triola_Start.jpg"/>
          <p:cNvPicPr>
            <a:picLocks noChangeAspect="1"/>
          </p:cNvPicPr>
          <p:nvPr/>
        </p:nvPicPr>
        <p:blipFill>
          <a:blip r:embed="rId6" cstate="print"/>
          <a:srcRect l="3937" r="68500"/>
          <a:stretch>
            <a:fillRect/>
          </a:stretch>
        </p:blipFill>
        <p:spPr>
          <a:xfrm>
            <a:off x="5004048" y="476672"/>
            <a:ext cx="2664296" cy="594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2" name="Прямоугольник 10"/>
          <p:cNvSpPr>
            <a:spLocks noChangeArrowheads="1"/>
          </p:cNvSpPr>
          <p:nvPr/>
        </p:nvSpPr>
        <p:spPr bwMode="auto">
          <a:xfrm>
            <a:off x="1331913" y="549275"/>
            <a:ext cx="36004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Триола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это детский музыкальный инструмент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Звуки извлекаются нажатиями клавиш-клапанов с одновременным выдуванием воздуха через мундштук или через дополнительно присоединенную трубку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i (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 descr="0_4eb55_e1964741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0_4eb55_e1964741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47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etskie-muzykalnye-instrumen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2348880"/>
            <a:ext cx="6336704" cy="422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555875" y="908050"/>
            <a:ext cx="43195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 СКОРОЙ ВСТРЕЧИ ДРУЗЬЯ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168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Тема Office</vt:lpstr>
      <vt:lpstr>Детские музыкальные инструменты и игрушки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Плотная</dc:creator>
  <cp:lastModifiedBy>Виталя</cp:lastModifiedBy>
  <cp:revision>108</cp:revision>
  <dcterms:created xsi:type="dcterms:W3CDTF">2017-05-01T19:09:24Z</dcterms:created>
  <dcterms:modified xsi:type="dcterms:W3CDTF">2020-04-25T15:49:15Z</dcterms:modified>
</cp:coreProperties>
</file>