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5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omanadvice.ru/&#1101;&#1082;&#1086;&#1083;&#1086;&#1075;&#1080;&#1095;&#1077;&#1089;&#1082;&#1086;&#1077;" TargetMode="External"/><Relationship Id="rId3" Type="http://schemas.openxmlformats.org/officeDocument/2006/relationships/hyperlink" Target="http://yandex.ru/imaqes.%20&#1050;&#1072;&#1088;&#1090;&#1080;&#1085;&#1082;&#1080;" TargetMode="External"/><Relationship Id="rId7" Type="http://schemas.openxmlformats.org/officeDocument/2006/relationships/hyperlink" Target="https://kopilkaurokov.ru/&#1101;&#1082;&#1086;&#1083;&#1086;&#1075;&#1080;&#1095;&#1077;&#1089;&#1082;&#1086;&#1077;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urok.ru/" TargetMode="External"/><Relationship Id="rId5" Type="http://schemas.openxmlformats.org/officeDocument/2006/relationships/hyperlink" Target="https://nsportal.ru/%20&#1101;&#1082;&#1086;&#1083;&#1086;&#1075;&#1080;&#1095;&#1077;&#1089;&#1082;&#1086;&#1077;" TargetMode="External"/><Relationship Id="rId4" Type="http://schemas.openxmlformats.org/officeDocument/2006/relationships/hyperlink" Target="http://www.maam.ru/%20&#1101;&#1082;&#1086;&#1083;&#1086;&#1075;&#1080;&#1095;&#1077;&#1089;&#1082;&#1086;&#1077;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3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</a:bodyPr>
          <a:lstStyle/>
          <a:p>
            <a:pPr algn="r"/>
            <a:r>
              <a:rPr lang="ru-RU" i="1" dirty="0" smtClean="0">
                <a:solidFill>
                  <a:srgbClr val="C00000"/>
                </a:solidFill>
                <a:latin typeface="Impact" pitchFamily="34" charset="0"/>
              </a:rPr>
              <a:t>В союзе с природой</a:t>
            </a:r>
            <a:br>
              <a:rPr lang="ru-RU" i="1" dirty="0" smtClean="0">
                <a:solidFill>
                  <a:srgbClr val="C00000"/>
                </a:solidFill>
                <a:latin typeface="Impact" pitchFamily="34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Impact" pitchFamily="34" charset="0"/>
              </a:rPr>
              <a:t>(консультация для родителей</a:t>
            </a:r>
            <a:r>
              <a:rPr lang="ru-RU" i="1" dirty="0" smtClean="0">
                <a:solidFill>
                  <a:srgbClr val="C00000"/>
                </a:solidFill>
              </a:rPr>
              <a:t>)</a:t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Подготовила:     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Тимофеева О.А.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8686800" cy="61653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лугу»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Давай пройдемся медленно по лугу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«здравствуй» скажем каждому цветку.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должен над цветами поклониться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для того, чтоб рвать или срезать,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чтоб увидеть добрые их лица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доброе лицо им показать.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С.Вургун</a:t>
            </a: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Колокольчик голубой</a:t>
            </a:r>
          </a:p>
          <a:p>
            <a:pPr>
              <a:buNone/>
            </a:pPr>
            <a:r>
              <a:rPr lang="ru-RU" dirty="0" smtClean="0"/>
              <a:t>Поклонился нам с тобой.</a:t>
            </a:r>
          </a:p>
          <a:p>
            <a:pPr>
              <a:buNone/>
            </a:pPr>
            <a:r>
              <a:rPr lang="ru-RU" dirty="0" smtClean="0"/>
              <a:t>Колокольчики – цветы</a:t>
            </a:r>
          </a:p>
          <a:p>
            <a:pPr>
              <a:buNone/>
            </a:pPr>
            <a:r>
              <a:rPr lang="ru-RU" dirty="0" smtClean="0"/>
              <a:t>Очень вежливы…</a:t>
            </a:r>
          </a:p>
          <a:p>
            <a:pPr>
              <a:buNone/>
            </a:pPr>
            <a:r>
              <a:rPr lang="ru-RU" dirty="0" smtClean="0"/>
              <a:t>А ты?</a:t>
            </a:r>
            <a:br>
              <a:rPr lang="ru-RU" dirty="0" smtClean="0"/>
            </a:br>
            <a:r>
              <a:rPr lang="ru-RU" dirty="0" smtClean="0"/>
              <a:t>Е. Серова.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2" name="Picture 4" descr="http://ped-kopilka.ru/upload/blogs/14185_eed30e66378b752d4e1e1431c3edf068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492896"/>
            <a:ext cx="5242570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Красота природы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1\Desktop\399632-svetik_2560x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4176464" cy="3672408"/>
          </a:xfrm>
          <a:prstGeom prst="rect">
            <a:avLst/>
          </a:prstGeom>
          <a:noFill/>
        </p:spPr>
      </p:pic>
      <p:pic>
        <p:nvPicPr>
          <p:cNvPr id="13315" name="Picture 3" descr="C:\Users\1\Desktop\priroda-zima-elki-sneg-yagody-67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00808"/>
            <a:ext cx="453650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7" name="Picture 3" descr="C:\Users\1\Desktop\323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320480" cy="6264696"/>
          </a:xfrm>
          <a:prstGeom prst="rect">
            <a:avLst/>
          </a:prstGeom>
          <a:noFill/>
        </p:spPr>
      </p:pic>
      <p:pic>
        <p:nvPicPr>
          <p:cNvPr id="26628" name="Picture 4" descr="C:\Users\1\Desktop\fae791287b2b5736b958af20da0ceab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2656"/>
            <a:ext cx="4176464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1" name="Picture 3" descr="C:\Users\1\Desktop\0359166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229111" cy="3096345"/>
          </a:xfrm>
          <a:prstGeom prst="rect">
            <a:avLst/>
          </a:prstGeom>
          <a:noFill/>
        </p:spPr>
      </p:pic>
      <p:pic>
        <p:nvPicPr>
          <p:cNvPr id="27652" name="Picture 4" descr="C:\Users\1\Desktop\kvit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645024"/>
            <a:ext cx="5112568" cy="3092326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Снег подул – хлеб надул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8675" name="Picture 3" descr="C:\Users\1\Desktop\3_heiko_dohr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052736"/>
            <a:ext cx="4680519" cy="5184576"/>
          </a:xfrm>
          <a:prstGeom prst="rect">
            <a:avLst/>
          </a:prstGeom>
          <a:noFill/>
        </p:spPr>
      </p:pic>
      <p:pic>
        <p:nvPicPr>
          <p:cNvPr id="28676" name="Picture 4" descr="C:\Users\1\Desktop\produc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908720"/>
            <a:ext cx="3744416" cy="3096343"/>
          </a:xfrm>
          <a:prstGeom prst="rect">
            <a:avLst/>
          </a:prstGeom>
          <a:noFill/>
        </p:spPr>
      </p:pic>
      <p:pic>
        <p:nvPicPr>
          <p:cNvPr id="28677" name="Picture 5" descr="C:\Users\1\Desktop\Зерн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221088"/>
            <a:ext cx="3600400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9699" name="Picture 3" descr="C:\Users\1\Desktop\3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472608" cy="4968552"/>
          </a:xfrm>
          <a:prstGeom prst="rect">
            <a:avLst/>
          </a:prstGeom>
          <a:noFill/>
        </p:spPr>
      </p:pic>
      <p:pic>
        <p:nvPicPr>
          <p:cNvPr id="29700" name="Picture 4" descr="C:\Users\1\Desktop\Sunflower-field-wallpaper-2333-116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700808"/>
            <a:ext cx="489654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3" name="Picture 3" descr="C:\Users\1\Desktop\winwalls.ru-38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4104457" cy="5400600"/>
          </a:xfrm>
          <a:prstGeom prst="rect">
            <a:avLst/>
          </a:prstGeom>
          <a:noFill/>
        </p:spPr>
      </p:pic>
      <p:pic>
        <p:nvPicPr>
          <p:cNvPr id="30724" name="Picture 4" descr="C:\Users\1\Desktop\1180623762_vetton_ru_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1268760"/>
            <a:ext cx="4104457" cy="54006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Берегите реки и озера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Учите любить братьев наших меньших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747" name="Picture 3" descr="C:\Users\1\Desktop\d72919d8378ff30b4bc9ad6a00c2ab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052736"/>
            <a:ext cx="3456384" cy="2736304"/>
          </a:xfrm>
          <a:prstGeom prst="rect">
            <a:avLst/>
          </a:prstGeom>
          <a:noFill/>
        </p:spPr>
      </p:pic>
      <p:pic>
        <p:nvPicPr>
          <p:cNvPr id="31748" name="Picture 4" descr="C:\Users\1\Desktop\1254750731_1086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204864"/>
            <a:ext cx="3312368" cy="2592288"/>
          </a:xfrm>
          <a:prstGeom prst="rect">
            <a:avLst/>
          </a:prstGeom>
          <a:noFill/>
        </p:spPr>
      </p:pic>
      <p:pic>
        <p:nvPicPr>
          <p:cNvPr id="31749" name="Picture 5" descr="C:\Users\1\Desktop\domashnie-zhivotnoe-dlya-doshkolnik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365104"/>
            <a:ext cx="3960440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1" name="Picture 3" descr="C:\Users\1\Desktop\1329217080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1"/>
            <a:ext cx="3384376" cy="3528392"/>
          </a:xfrm>
          <a:prstGeom prst="rect">
            <a:avLst/>
          </a:prstGeom>
          <a:noFill/>
        </p:spPr>
      </p:pic>
      <p:pic>
        <p:nvPicPr>
          <p:cNvPr id="32772" name="Picture 4" descr="C:\Users\1\Desktop\imgID16308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132856"/>
            <a:ext cx="3744416" cy="2952328"/>
          </a:xfrm>
          <a:prstGeom prst="rect">
            <a:avLst/>
          </a:prstGeom>
          <a:noFill/>
        </p:spPr>
      </p:pic>
      <p:pic>
        <p:nvPicPr>
          <p:cNvPr id="32773" name="Picture 5" descr="C:\Users\1\Desktop\pochemu_propal_golos_u_volnistogo_12612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933056"/>
            <a:ext cx="3024335" cy="2666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 для детей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 descr="C:\Users\1\Desktop\1021246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3744416" cy="4320480"/>
          </a:xfrm>
          <a:prstGeom prst="rect">
            <a:avLst/>
          </a:prstGeom>
          <a:noFill/>
        </p:spPr>
      </p:pic>
      <p:pic>
        <p:nvPicPr>
          <p:cNvPr id="34820" name="Picture 4" descr="C:\Users\1\Desktop\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72816"/>
            <a:ext cx="3384376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3" name="Picture 3" descr="C:\Users\1\Desktop\im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208911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3795" name="Picture 3" descr="C:\Users\1\Desktop\Children-holding-Earth-in-ha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4624"/>
            <a:ext cx="5616624" cy="6624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7" name="Picture 3" descr="C:\Users\1\Desktop\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Desktop\topoboi.com-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970"/>
            <a:ext cx="9144000" cy="6893970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Источники: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Desktop\topoboi.com-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970"/>
            <a:ext cx="9144000" cy="6893970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979712" y="476672"/>
            <a:ext cx="6645424" cy="583264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Источники: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31640" y="1864771"/>
            <a:ext cx="612068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http://yandex.ru/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imaqes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. Картинки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 природе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mirpozitiva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.Картинки о природе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DriinPics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pripoda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http://www.maam.ru/ экологическое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воспитание в детском саду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https://nsportal.ru/ экологическое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воспитание в детском саду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https://infourok.ru/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экологическое воспитание в детском саду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https://kopilkaurokov.ru/экологическое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воспитание в детском саду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http://womanadvice.ru/экологическое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воспитание в детском саду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Детская энциклопедия. Познавательный журнал для девочек и мальчиков. № 3 «Что растёт в лесу». М.: 2014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Романова Т., Свечников В. «Новый атлас. Природа России». Москва «Махаон», 2008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Тихонов А.В. «Растения России. Красная книга. – М.: ЗАО «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Росмэн-Пресс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2010.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Тихонов А.В. «Сказки леса». Учебное пособие. Москва «Махаон» 2010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 fontScale="70000" lnSpcReduction="20000"/>
          </a:bodyPr>
          <a:lstStyle/>
          <a:p>
            <a:r>
              <a:rPr lang="ru-RU" u="sng" dirty="0" smtClean="0">
                <a:solidFill>
                  <a:schemeClr val="bg2">
                    <a:lumMod val="10000"/>
                  </a:schemeClr>
                </a:solidFill>
              </a:rPr>
              <a:t>Замечательный педагог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b="1" u="sng" dirty="0" smtClean="0">
                <a:solidFill>
                  <a:schemeClr val="bg2">
                    <a:lumMod val="10000"/>
                  </a:schemeClr>
                </a:solidFill>
              </a:rPr>
              <a:t>В.А. Сухомлинский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писал: «Человек всегда был и остается сыном природы, и то, что роднит его с природой, должно использоваться для его приобщению к богатству духовной культуры. Мир, окружающий ребёнка - это прежде всего мир природы с безграничным богатством явлений, с неисчерпаемой красотой. Здесь, в природе источник детского разума. Все дети от природы любознательны. Круг их интересов очень широкий. Среди вопросов, которые они задают нам взрослым, есть и такие, что вызваны различными явлениями, объектами природы. Чтобы лучше понять всё живое, что нас окружает, надо родителям чаще бывать в поле, на лугу, в лесу, у реки, в парке, уметь увидеть красоту во всём и замечать всё интересное. Как распускаются первые листочки, почему зимой ель очень зелёная, а у других листья попадали. От нас взрослых, зависит, будет ли ребёнок любознательным, как у него развивается речь. Чем больше ребёнок увидел и понял, тем ярче и образнее его речь, тем охотнее он общается со сверстниками, легче входит в контакт с взрослыми. Умение излагать свои мысли, помогает лучше учится в школе. Он на деле убедится в том, что ни одно явление не возникает беспричинно, само по себе и ни что не исчезает бесследно. В процессе систематических целенаправленных наблюдений, ребёнок учиться думать и отвечать на вопросы «Почему?»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4221088"/>
            <a:ext cx="8507288" cy="2304256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Здравствуй лес, дремучий лес, полный сказок и чудес!», а уходя попрощаться с ним:</a:t>
            </a:r>
          </a:p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Солнце прячется в тумане,</a:t>
            </a:r>
          </a:p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Лес дремучий до свиданья!</a:t>
            </a:r>
          </a:p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Защитил ты нас от зноя</a:t>
            </a:r>
          </a:p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Дал здоровья, свежих сил</a:t>
            </a:r>
          </a:p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И гостинцем угостил.</a:t>
            </a:r>
          </a:p>
          <a:p>
            <a:endParaRPr lang="ru-RU" dirty="0"/>
          </a:p>
        </p:txBody>
      </p:sp>
      <p:pic>
        <p:nvPicPr>
          <p:cNvPr id="5123" name="Picture 3" descr="C:\Users\1\Desktop\236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8640"/>
            <a:ext cx="6840760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147" name="Picture 3" descr="C:\Users\1\Desktop\orava-pusuku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4888505" cy="3744416"/>
          </a:xfrm>
          <a:prstGeom prst="rect">
            <a:avLst/>
          </a:prstGeom>
          <a:noFill/>
        </p:spPr>
      </p:pic>
      <p:pic>
        <p:nvPicPr>
          <p:cNvPr id="6149" name="Picture 5" descr="C:\Users\1\Desktop\1353958353_13481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118197"/>
            <a:ext cx="4824536" cy="347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7171" name="Picture 3" descr="C:\Users\1\Desktop\w-14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20735"/>
            <a:ext cx="4608512" cy="3520633"/>
          </a:xfrm>
          <a:prstGeom prst="rect">
            <a:avLst/>
          </a:prstGeom>
          <a:noFill/>
        </p:spPr>
      </p:pic>
      <p:pic>
        <p:nvPicPr>
          <p:cNvPr id="7172" name="Picture 4" descr="C:\Users\1\Desktop\0x0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4927984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 пыхтит и морщится: </a:t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Что я вам - уборщица? </a:t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 никак не подмету... </a:t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Соблюдайте чистоту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1\Desktop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492896"/>
            <a:ext cx="6264696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Лесные запахи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1\Desktop\mięta-pieprzow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196752"/>
            <a:ext cx="3168353" cy="2664296"/>
          </a:xfrm>
          <a:prstGeom prst="rect">
            <a:avLst/>
          </a:prstGeom>
          <a:noFill/>
        </p:spPr>
      </p:pic>
      <p:pic>
        <p:nvPicPr>
          <p:cNvPr id="9220" name="Picture 4" descr="C:\Users\1\Desktop\5159984964_1a8e0db19e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24744"/>
            <a:ext cx="3888432" cy="2736304"/>
          </a:xfrm>
          <a:prstGeom prst="rect">
            <a:avLst/>
          </a:prstGeom>
          <a:noFill/>
        </p:spPr>
      </p:pic>
      <p:pic>
        <p:nvPicPr>
          <p:cNvPr id="9221" name="Picture 5" descr="C:\Users\1\Desktop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789040"/>
            <a:ext cx="3960440" cy="2880320"/>
          </a:xfrm>
          <a:prstGeom prst="rect">
            <a:avLst/>
          </a:prstGeom>
          <a:noFill/>
        </p:spPr>
      </p:pic>
      <p:pic>
        <p:nvPicPr>
          <p:cNvPr id="9222" name="Picture 6" descr="C:\Users\1\Desktop\klubnika_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5" y="3933056"/>
            <a:ext cx="3456385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\Desktop\depositphotos_2512039-stock-illustration-spring-song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Звуки леса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1\Desktop\hello_html_3812e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052737"/>
            <a:ext cx="4032448" cy="3096344"/>
          </a:xfrm>
          <a:prstGeom prst="rect">
            <a:avLst/>
          </a:prstGeom>
          <a:noFill/>
        </p:spPr>
      </p:pic>
      <p:pic>
        <p:nvPicPr>
          <p:cNvPr id="10244" name="Picture 4" descr="C:\Users\1\Desktop\kopia4dsc_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573016"/>
            <a:ext cx="4248472" cy="2880320"/>
          </a:xfrm>
          <a:prstGeom prst="rect">
            <a:avLst/>
          </a:prstGeom>
          <a:noFill/>
        </p:spPr>
      </p:pic>
      <p:pic>
        <p:nvPicPr>
          <p:cNvPr id="10245" name="Picture 5" descr="C:\Users\1\Desktop\1317877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12776"/>
            <a:ext cx="4104456" cy="3508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478</Words>
  <Application>Microsoft Office PowerPoint</Application>
  <PresentationFormat>Экран (4:3)</PresentationFormat>
  <Paragraphs>36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В союзе с природой (консультация для родителей)   Подготовила:       Тимофеева О.А.</vt:lpstr>
      <vt:lpstr>Слайд 2</vt:lpstr>
      <vt:lpstr>Слайд 3</vt:lpstr>
      <vt:lpstr>Слайд 4</vt:lpstr>
      <vt:lpstr>Слайд 5</vt:lpstr>
      <vt:lpstr>Слайд 6</vt:lpstr>
      <vt:lpstr>Еж пыхтит и морщится:  - Что я вам - уборщица?  Лес никак не подмету...  Соблюдайте чистоту</vt:lpstr>
      <vt:lpstr>Лесные запахи</vt:lpstr>
      <vt:lpstr>Звуки леса</vt:lpstr>
      <vt:lpstr>На лугу» Давай пройдемся медленно по лугу И «здравствуй» скажем каждому цветку. Я должен над цветами поклониться Не для того, чтоб рвать или срезать, А чтоб увидеть добрые их лица И доброе лицо им показать. С.Вургун.   </vt:lpstr>
      <vt:lpstr>Слайд 11</vt:lpstr>
      <vt:lpstr>Красота природы</vt:lpstr>
      <vt:lpstr>Слайд 13</vt:lpstr>
      <vt:lpstr>Снег подул – хлеб надул</vt:lpstr>
      <vt:lpstr>Слайд 15</vt:lpstr>
      <vt:lpstr>Слайд 16</vt:lpstr>
      <vt:lpstr>Слайд 17</vt:lpstr>
      <vt:lpstr>Учите любить братьев наших меньших</vt:lpstr>
      <vt:lpstr>Слайд 19</vt:lpstr>
      <vt:lpstr>Литература для детей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союзе с природой (консультация для родителей)   Подготовила  студентка 3 курса  группы ПЗД-315 Тимофеева О.А.</dc:title>
  <dc:creator>1</dc:creator>
  <cp:lastModifiedBy>Сергей</cp:lastModifiedBy>
  <cp:revision>27</cp:revision>
  <dcterms:created xsi:type="dcterms:W3CDTF">2018-01-28T09:44:34Z</dcterms:created>
  <dcterms:modified xsi:type="dcterms:W3CDTF">2020-04-08T09:02:24Z</dcterms:modified>
</cp:coreProperties>
</file>