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80" r:id="rId4"/>
    <p:sldId id="295" r:id="rId5"/>
    <p:sldId id="296" r:id="rId6"/>
    <p:sldId id="281" r:id="rId7"/>
    <p:sldId id="297" r:id="rId8"/>
    <p:sldId id="282" r:id="rId9"/>
    <p:sldId id="298" r:id="rId10"/>
    <p:sldId id="283" r:id="rId11"/>
    <p:sldId id="299" r:id="rId12"/>
    <p:sldId id="284" r:id="rId13"/>
    <p:sldId id="300" r:id="rId14"/>
    <p:sldId id="285" r:id="rId15"/>
    <p:sldId id="301" r:id="rId16"/>
    <p:sldId id="279" r:id="rId17"/>
    <p:sldId id="286" r:id="rId18"/>
    <p:sldId id="264" r:id="rId19"/>
    <p:sldId id="302" r:id="rId20"/>
    <p:sldId id="292" r:id="rId21"/>
    <p:sldId id="303" r:id="rId22"/>
    <p:sldId id="294" r:id="rId23"/>
    <p:sldId id="287" r:id="rId24"/>
    <p:sldId id="304" r:id="rId25"/>
    <p:sldId id="288" r:id="rId26"/>
    <p:sldId id="305" r:id="rId27"/>
    <p:sldId id="293" r:id="rId28"/>
    <p:sldId id="266" r:id="rId29"/>
    <p:sldId id="306" r:id="rId30"/>
    <p:sldId id="274" r:id="rId31"/>
    <p:sldId id="258" r:id="rId32"/>
    <p:sldId id="257" r:id="rId33"/>
    <p:sldId id="307" r:id="rId34"/>
    <p:sldId id="289" r:id="rId35"/>
    <p:sldId id="308" r:id="rId36"/>
    <p:sldId id="290" r:id="rId37"/>
    <p:sldId id="309" r:id="rId38"/>
    <p:sldId id="311" r:id="rId39"/>
    <p:sldId id="310" r:id="rId40"/>
    <p:sldId id="291" r:id="rId41"/>
    <p:sldId id="276" r:id="rId42"/>
    <p:sldId id="261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ksimktm@gmail.com" initials="" lastIdx="1" clrIdx="0">
    <p:extLst>
      <p:ext uri="{19B8F6BF-5375-455C-9EA6-DF929625EA0E}">
        <p15:presenceInfo xmlns:p15="http://schemas.microsoft.com/office/powerpoint/2012/main" userId="340ab1d1a58a3fa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2-18T23:36:11.329" idx="1">
    <p:pos x="3939" y="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19T14:54:47.00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19T15:38:43.71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24575,'0'0'-8191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5D0BD-50D3-BE6E-5704-698EE5BD27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1C686D-494D-14C7-C126-65A5FDE854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246C98-E05E-5835-D3B0-C038748D7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B138-96EB-47A1-B298-B8CE1F97ED87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742376-1BFC-3BBE-6627-6BD3B856D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D0B18C-A45F-D7B2-464A-EBA2F2A9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C6936-9729-4D4C-9ECE-C37D2B9983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676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AC5C25-7D2D-05AC-CDEB-5FEB6E1DF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228430F-FE84-31DE-202C-0804428C2C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FDF43A-08E0-58B0-A3D6-2C6D5FAC0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B138-96EB-47A1-B298-B8CE1F97ED87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25AC27-09D4-8D5C-1BF3-91DD810CD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8E7D2C-7DFE-5A89-AFAA-EFCD0C414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C6936-9729-4D4C-9ECE-C37D2B9983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424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4E7AC3-DA42-1B3E-F4EC-CD51FCED38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18EA48D-4C62-C837-D656-6DD7A09630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2CD620-9F1D-5EA5-11CC-BF3CD0209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B138-96EB-47A1-B298-B8CE1F97ED87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C4D34D-625B-F831-08E5-8399EEFF3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393516-CF39-F83E-3000-C7517B5B9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C6936-9729-4D4C-9ECE-C37D2B9983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922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90F5E3-52CC-00E1-0463-93866A941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E037A1-4F9E-9D76-F495-26012D35B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849CFF-E12D-84AD-E851-749A7A21B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B138-96EB-47A1-B298-B8CE1F97ED87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721BDE-264C-D68C-8C1C-7A1BF8407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E007AA-3182-34E2-0915-C8B7F1039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C6936-9729-4D4C-9ECE-C37D2B9983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737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B84235-10B9-8121-5223-EFE4C8877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B77086-9D40-4DCB-A6A1-0AEBC837E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B7DB7E-0DF4-EFA2-C234-666EE160B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B138-96EB-47A1-B298-B8CE1F97ED87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09645D-B1DF-47DC-9C95-A1DF3EAF3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08F222-40C2-3340-6763-68506699E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C6936-9729-4D4C-9ECE-C37D2B9983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708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F5CA78-96EE-6E63-75CB-1A8AB5B0D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4B3FEE-34E2-9667-0CFF-D6AB6CC115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4BB0589-EFDE-6954-F413-E904A80844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A85E45B-6D46-C0B2-F36C-A9C620BDD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B138-96EB-47A1-B298-B8CE1F97ED87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7684172-75CF-82E2-E07A-C9B1E02C7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C94C99-CAB8-3F4D-9C67-5A876AD8C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C6936-9729-4D4C-9ECE-C37D2B9983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758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CA81CA-34F0-C83F-44E9-F3A0AA885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8022DA-9ABC-B434-A8A7-DB3A7E1E15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ECE3E62-C0B3-8C94-49A3-FDB36E425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0758A32-C38A-1DE5-5A88-80B9968239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A1F4666-93AB-52F0-46CA-0C6CAA9477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EB96737-0BCA-18DE-4EAC-1B1C8CF17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B138-96EB-47A1-B298-B8CE1F97ED87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1F06D4A-A934-66E7-8E36-08C4B9CB0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E083936-E1B3-1D98-09D9-57F218C43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C6936-9729-4D4C-9ECE-C37D2B9983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5047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77C78B-8DA5-4A80-C025-A44B2299F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8B48438-CA34-87AC-6160-3464EEF35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B138-96EB-47A1-B298-B8CE1F97ED87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B5F4C3E-31CC-4367-1CD0-D986308C5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6A8867-EB3C-5256-EAF3-C22791F1D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C6936-9729-4D4C-9ECE-C37D2B9983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593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1DA59B7-EF79-CB26-377B-6787054D9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B138-96EB-47A1-B298-B8CE1F97ED87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6B50FB2-3443-355E-3D72-0B76E994B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898E665-D760-6A71-62DB-1C1435186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C6936-9729-4D4C-9ECE-C37D2B9983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929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1821C-2C5A-9A6F-CE4E-CDC88070D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8D5207-B3BA-2C0B-A2A5-A0CE069F1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6E357C-5D61-0A48-C4FB-025771279D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EE825B-061B-B30F-F861-A6A182F6D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B138-96EB-47A1-B298-B8CE1F97ED87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FBFECC-F414-099C-1217-8A4D184B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B2B9B1-593C-A2B5-A760-A81817CE0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C6936-9729-4D4C-9ECE-C37D2B9983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97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3C4363-EB3F-ED9A-DC9F-10E1CAFDA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5BD8B4-7C37-2DDE-1726-E25B5DEF55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824D529-21E0-F07B-D7F2-7438313D50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BD4D9F3-2860-1092-D818-4CFE4F414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B138-96EB-47A1-B298-B8CE1F97ED87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CEFC1AD-DBA1-4FB6-7D7E-7D8B7D68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C4A966-507B-59E6-A7A5-E576B1C93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C6936-9729-4D4C-9ECE-C37D2B9983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56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C9434D-6532-5A03-B3CB-5EF6D5CC8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B6042E-AAE3-CA1B-3F2E-E3BC39BD3D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9663F6-9257-7E38-87DD-793DD736AB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3B138-96EB-47A1-B298-B8CE1F97ED87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409072-4E92-0239-BC52-456063E989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9954EA-507F-F6DF-1506-DB63D5FC24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C6936-9729-4D4C-9ECE-C37D2B9983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464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13" Type="http://schemas.openxmlformats.org/officeDocument/2006/relationships/image" Target="../media/image18.jpg"/><Relationship Id="rId3" Type="http://schemas.openxmlformats.org/officeDocument/2006/relationships/customXml" Target="../ink/ink1.xml"/><Relationship Id="rId12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9" Type="http://schemas.openxmlformats.org/officeDocument/2006/relationships/customXml" Target="../ink/ink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2.schoolrm.ru/iblock/1bf/1bf6eeb7ae6f1983769bc077a0cb7205/Maslikova-pedogogicheskiy-opyt.docx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1E38261-F1E6-365A-6A9E-9621F2BAC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C2D410-B99B-62B2-F8FC-3EB9B6B619DF}"/>
              </a:ext>
            </a:extLst>
          </p:cNvPr>
          <p:cNvSpPr txBox="1"/>
          <p:nvPr/>
        </p:nvSpPr>
        <p:spPr>
          <a:xfrm>
            <a:off x="-165246" y="245468"/>
            <a:ext cx="118053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Министерство образования Республики Мордовия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Масликовой Натальи Игоревны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«Центр развития ребёнка – детский сад №17»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г. о. Саранск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D89E10-256D-6C4E-F563-B91C0D2FB55A}"/>
              </a:ext>
            </a:extLst>
          </p:cNvPr>
          <p:cNvSpPr txBox="1"/>
          <p:nvPr/>
        </p:nvSpPr>
        <p:spPr>
          <a:xfrm>
            <a:off x="3115460" y="1742657"/>
            <a:ext cx="835390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Дата рождения: 15.07.1994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1.Профессиональное образование: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2012 - 2017 гг., Бакалавр. ФГБОУВО "Мордовский государственный педагогический институт имени М.Е.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Евсевьева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". Специальность «Педагогическое образование», квалификация «Физическая культура. Безопасность жизнедеятельности»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Диплом:101305 0084788, рег.номер2843</a:t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Дата выдачи: 07.07.2017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.Профессиональное образование: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2017 - 2020 гг., ФГБОУВО  "Мордовский государственный педагогический институт имени М.Е.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Евсевьева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".  Магистр. Специальность «Педагогическое образование», квалификация «Физическая культура. Безопасность жизнедеятельности»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Диплом:1013245064039,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рег.номер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3308</a:t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Дата выдачи: 8.02.2020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Общий стаж работы (лет): 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Стаж работы по специальности (лет):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Наличие квалификационной категории: первая квалификационная категория.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Звание: Мастер спорта России по спортивной гимнастике.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Приказ №9НГ от 21.02.2013г.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D7574F-47A0-876B-ABB4-8FDC174D6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94" y="2108394"/>
            <a:ext cx="2770920" cy="277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004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26A9572-CE3C-E409-6AE3-3C4D39435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A94F43-22C5-751F-867F-E0CD901999FC}"/>
              </a:ext>
            </a:extLst>
          </p:cNvPr>
          <p:cNvSpPr txBox="1"/>
          <p:nvPr/>
        </p:nvSpPr>
        <p:spPr>
          <a:xfrm>
            <a:off x="1936376" y="330821"/>
            <a:ext cx="83192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Призовое место в сети «Интернет»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4C4231-DDA4-CCBB-0100-CDDDB8271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040" y="891112"/>
            <a:ext cx="4215920" cy="596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033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CAD28E2-3E65-EAA6-8607-EBCEC3747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70961E-4E4E-AA00-B8D0-05959E976552}"/>
              </a:ext>
            </a:extLst>
          </p:cNvPr>
          <p:cNvSpPr txBox="1"/>
          <p:nvPr/>
        </p:nvSpPr>
        <p:spPr>
          <a:xfrm>
            <a:off x="1317811" y="2691380"/>
            <a:ext cx="883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Наличие публикаций</a:t>
            </a:r>
          </a:p>
        </p:txBody>
      </p:sp>
    </p:spTree>
    <p:extLst>
      <p:ext uri="{BB962C8B-B14F-4D97-AF65-F5344CB8AC3E}">
        <p14:creationId xmlns:p14="http://schemas.microsoft.com/office/powerpoint/2010/main" val="1849052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009FD2-631A-AF3E-0323-F2C79849C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id="{36857A9C-9C15-3B08-9E92-0441B044797E}"/>
                  </a:ext>
                </a:extLst>
              </p14:cNvPr>
              <p14:cNvContentPartPr/>
              <p14:nvPr/>
            </p14:nvContentPartPr>
            <p14:xfrm>
              <a:off x="5835840" y="2276951"/>
              <a:ext cx="360" cy="360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36857A9C-9C15-3B08-9E92-0441B044797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31520" y="2272631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12F1ADE6-EA7E-72E3-F89B-E0EEF0AF069B}"/>
                  </a:ext>
                </a:extLst>
              </p14:cNvPr>
              <p14:cNvContentPartPr/>
              <p14:nvPr/>
            </p14:nvContentPartPr>
            <p14:xfrm>
              <a:off x="6113499" y="2617313"/>
              <a:ext cx="360" cy="360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12F1ADE6-EA7E-72E3-F89B-E0EEF0AF069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109179" y="2612993"/>
                <a:ext cx="9000" cy="9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D81B3C-7FBB-AE55-26A9-2D605BA29BE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026" y="1048870"/>
            <a:ext cx="4848301" cy="58091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6F45D4-47A4-1A89-ED97-5FD97D5959FD}"/>
              </a:ext>
            </a:extLst>
          </p:cNvPr>
          <p:cNvSpPr txBox="1"/>
          <p:nvPr/>
        </p:nvSpPr>
        <p:spPr>
          <a:xfrm>
            <a:off x="1936376" y="330821"/>
            <a:ext cx="83192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Публикация в сети «Интернет»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008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AEC90D-C717-C4A6-E4C9-B91311A8A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A95730-9451-DDCF-A98E-DA814FA9BC6B}"/>
              </a:ext>
            </a:extLst>
          </p:cNvPr>
          <p:cNvSpPr txBox="1"/>
          <p:nvPr/>
        </p:nvSpPr>
        <p:spPr>
          <a:xfrm>
            <a:off x="1120588" y="2323237"/>
            <a:ext cx="100852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Наличие авторских программ, методических пособий, методических рекомендаций 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174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DD1CE3-900A-3813-F412-015A22A94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5044A3-9CA2-3335-2A71-793F142318D5}"/>
              </a:ext>
            </a:extLst>
          </p:cNvPr>
          <p:cNvSpPr txBox="1"/>
          <p:nvPr/>
        </p:nvSpPr>
        <p:spPr>
          <a:xfrm>
            <a:off x="519954" y="315264"/>
            <a:ext cx="116720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864B5A9-2BE4-6321-ACF5-451924022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47" y="762000"/>
            <a:ext cx="4697506" cy="58547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569E35-617C-CF81-D89E-A3E7F48148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342" y="642184"/>
            <a:ext cx="4463956" cy="597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677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2415164-BD80-E870-8B00-3C66CD562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058614-8AC1-DE03-5FAD-CB145EAFCF6D}"/>
              </a:ext>
            </a:extLst>
          </p:cNvPr>
          <p:cNvSpPr txBox="1"/>
          <p:nvPr/>
        </p:nvSpPr>
        <p:spPr>
          <a:xfrm>
            <a:off x="233083" y="1739153"/>
            <a:ext cx="1172583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 </a:t>
            </a:r>
          </a:p>
        </p:txBody>
      </p:sp>
    </p:spTree>
    <p:extLst>
      <p:ext uri="{BB962C8B-B14F-4D97-AF65-F5344CB8AC3E}">
        <p14:creationId xmlns:p14="http://schemas.microsoft.com/office/powerpoint/2010/main" val="3317298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03BA654-1F87-7A6E-2047-90011A180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7F84FA-C6C3-64C7-CC64-1EDEA7A565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27" y="903065"/>
            <a:ext cx="4382112" cy="53722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5A5462-8C8D-D719-7D6E-2AF82D33B8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718" y="829233"/>
            <a:ext cx="4443337" cy="5446062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D8699BF-D016-552C-9121-5DE69ED050D4}"/>
              </a:ext>
            </a:extLst>
          </p:cNvPr>
          <p:cNvCxnSpPr>
            <a:cxnSpLocks/>
          </p:cNvCxnSpPr>
          <p:nvPr/>
        </p:nvCxnSpPr>
        <p:spPr>
          <a:xfrm>
            <a:off x="3265768" y="5734423"/>
            <a:ext cx="76835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F6889D1-9C43-3DB9-BA58-E5CA7274C808}"/>
              </a:ext>
            </a:extLst>
          </p:cNvPr>
          <p:cNvSpPr txBox="1"/>
          <p:nvPr/>
        </p:nvSpPr>
        <p:spPr>
          <a:xfrm>
            <a:off x="1604681" y="256708"/>
            <a:ext cx="83192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</a:p>
        </p:txBody>
      </p:sp>
    </p:spTree>
    <p:extLst>
      <p:ext uri="{BB962C8B-B14F-4D97-AF65-F5344CB8AC3E}">
        <p14:creationId xmlns:p14="http://schemas.microsoft.com/office/powerpoint/2010/main" val="14296681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9D7F317-1763-0979-DB2F-47861CB22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3964C5-F10E-01D0-57EE-4445DBEFF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484" y="717177"/>
            <a:ext cx="4191627" cy="59525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6CDEC5-97FF-DA3C-3CE2-8B3A88B1DF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7321" y="905435"/>
            <a:ext cx="3660461" cy="566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27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AF47B5-667E-C43D-06AE-A4B64FCA7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592485-1E15-940D-AAB6-624633F465F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0210" y="945775"/>
            <a:ext cx="4468755" cy="54326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886178-76E7-8E43-8480-37A74C01012A}"/>
              </a:ext>
            </a:extLst>
          </p:cNvPr>
          <p:cNvSpPr txBox="1"/>
          <p:nvPr/>
        </p:nvSpPr>
        <p:spPr>
          <a:xfrm>
            <a:off x="1936376" y="330821"/>
            <a:ext cx="83192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7741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F4FE1DB-0B52-C030-F564-76E663839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E14B90-6F01-4D99-AA2B-E1674823F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7014" y="1156447"/>
            <a:ext cx="4797968" cy="55362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1CBB14-E887-7093-2F61-60D1EC0F4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4567878" y="4960887"/>
            <a:ext cx="812099" cy="457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BFD412-E496-373E-C95F-D645E19650FD}"/>
              </a:ext>
            </a:extLst>
          </p:cNvPr>
          <p:cNvSpPr txBox="1"/>
          <p:nvPr/>
        </p:nvSpPr>
        <p:spPr>
          <a:xfrm>
            <a:off x="1999129" y="467972"/>
            <a:ext cx="83192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23143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A85041A-2BCF-3634-6E85-FFB1BCAEE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2C1F83-25D9-7A73-B7C0-CB893A08AB56}"/>
              </a:ext>
            </a:extLst>
          </p:cNvPr>
          <p:cNvSpPr txBox="1"/>
          <p:nvPr/>
        </p:nvSpPr>
        <p:spPr>
          <a:xfrm>
            <a:off x="950259" y="753035"/>
            <a:ext cx="1065007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педагогического опыта</a:t>
            </a:r>
          </a:p>
          <a:p>
            <a:pPr algn="ctr"/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Масликовой Натальи Игоревны,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инструктора по физической культуре</a:t>
            </a:r>
          </a:p>
          <a:p>
            <a:pPr algn="ctr"/>
            <a:endParaRPr lang="ru-RU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МАДОУ «Центр развития ребенка – детский сад №17»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D0B6C7-4636-A96F-E31F-6902E42EA1B9}"/>
              </a:ext>
            </a:extLst>
          </p:cNvPr>
          <p:cNvSpPr txBox="1"/>
          <p:nvPr/>
        </p:nvSpPr>
        <p:spPr>
          <a:xfrm>
            <a:off x="699247" y="3752839"/>
            <a:ext cx="1090108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опыт </a:t>
            </a:r>
          </a:p>
          <a:p>
            <a:pPr algn="ctr"/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 на официальном сайте </a:t>
            </a:r>
          </a:p>
          <a:p>
            <a:pPr algn="ctr"/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</a:t>
            </a:r>
          </a:p>
          <a:p>
            <a:pPr algn="ctr"/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 – детский сад №17»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285B62-38AD-443D-3214-7C24A2BC6BF8}"/>
              </a:ext>
            </a:extLst>
          </p:cNvPr>
          <p:cNvSpPr txBox="1"/>
          <p:nvPr/>
        </p:nvSpPr>
        <p:spPr>
          <a:xfrm>
            <a:off x="3016624" y="5567028"/>
            <a:ext cx="61587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sng" dirty="0">
                <a:solidFill>
                  <a:schemeClr val="accent1">
                    <a:lumMod val="50000"/>
                  </a:schemeClr>
                </a:solidFill>
                <a:effectLst/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https://upload2.schoolrm.ru/iblock/1bf/1bf6eeb7ae6f1983769bc077a0cb7205/Maslikova-pedogogicheskiy-opyt.docx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030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3D7ECBB-B4E5-A1FD-5760-77B6B47B6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928D38-13D7-08D5-EDC6-8F8F33EB8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3754" y="1156714"/>
            <a:ext cx="3784152" cy="53513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7EC8AA-EB0A-B4B9-69F5-07B9FEA0C009}"/>
              </a:ext>
            </a:extLst>
          </p:cNvPr>
          <p:cNvSpPr txBox="1"/>
          <p:nvPr/>
        </p:nvSpPr>
        <p:spPr>
          <a:xfrm>
            <a:off x="1846206" y="545212"/>
            <a:ext cx="83192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6732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552CC3E-ED58-212B-58D7-E57DE25E0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A95245-D1BA-F9CC-1EFC-0B006C99FCF9}"/>
              </a:ext>
            </a:extLst>
          </p:cNvPr>
          <p:cNvSpPr txBox="1"/>
          <p:nvPr/>
        </p:nvSpPr>
        <p:spPr>
          <a:xfrm>
            <a:off x="331694" y="2303928"/>
            <a:ext cx="113313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Проведение, мастер-классов, открытых занятий, мероприятий (очно)</a:t>
            </a:r>
          </a:p>
        </p:txBody>
      </p:sp>
    </p:spTree>
    <p:extLst>
      <p:ext uri="{BB962C8B-B14F-4D97-AF65-F5344CB8AC3E}">
        <p14:creationId xmlns:p14="http://schemas.microsoft.com/office/powerpoint/2010/main" val="771422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36F248-EAC9-AC0C-15F1-1DBE8DF0E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173EA2-04F7-06B2-E486-10AD7154E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9209" y="1246094"/>
            <a:ext cx="4773582" cy="5560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C93316-B5B1-FF51-C1FA-98406302ECF0}"/>
              </a:ext>
            </a:extLst>
          </p:cNvPr>
          <p:cNvSpPr txBox="1"/>
          <p:nvPr/>
        </p:nvSpPr>
        <p:spPr>
          <a:xfrm>
            <a:off x="1631575" y="498755"/>
            <a:ext cx="83192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</a:p>
        </p:txBody>
      </p:sp>
    </p:spTree>
    <p:extLst>
      <p:ext uri="{BB962C8B-B14F-4D97-AF65-F5344CB8AC3E}">
        <p14:creationId xmlns:p14="http://schemas.microsoft.com/office/powerpoint/2010/main" val="24570076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C0FECB4-DCF0-B55F-73B5-8483032BE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5B532E-DAEE-B2AE-DFD1-B370DDECF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490" y="1036636"/>
            <a:ext cx="5025632" cy="56982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354C45-7FF0-B3D4-A685-ACB23B8F41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3036" y="962228"/>
            <a:ext cx="4949388" cy="60241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CC939E-4839-905D-3E75-76D379BE1867}"/>
              </a:ext>
            </a:extLst>
          </p:cNvPr>
          <p:cNvSpPr txBox="1"/>
          <p:nvPr/>
        </p:nvSpPr>
        <p:spPr>
          <a:xfrm>
            <a:off x="1593498" y="399723"/>
            <a:ext cx="83192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91146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30CD588-18F1-7619-129C-F8C1E6802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46A84E-7BDB-654C-83EC-0732A04CEDD6}"/>
              </a:ext>
            </a:extLst>
          </p:cNvPr>
          <p:cNvSpPr txBox="1"/>
          <p:nvPr/>
        </p:nvSpPr>
        <p:spPr>
          <a:xfrm>
            <a:off x="251012" y="2214282"/>
            <a:ext cx="1194098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Общественно-педагогическая  активность педагога: участие в комиссиях, педагогических сообществах, в жюри конкурсов.</a:t>
            </a:r>
          </a:p>
        </p:txBody>
      </p:sp>
    </p:spTree>
    <p:extLst>
      <p:ext uri="{BB962C8B-B14F-4D97-AF65-F5344CB8AC3E}">
        <p14:creationId xmlns:p14="http://schemas.microsoft.com/office/powerpoint/2010/main" val="16506589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B80388-B4EB-3D3C-7815-CA34FE4D9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1ABB1C-8862-5646-EB80-79D9BDA30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3000" y="1389939"/>
            <a:ext cx="3821120" cy="49925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B06FB3-2875-1696-EBD9-1B53FB95D956}"/>
              </a:ext>
            </a:extLst>
          </p:cNvPr>
          <p:cNvSpPr txBox="1"/>
          <p:nvPr/>
        </p:nvSpPr>
        <p:spPr>
          <a:xfrm>
            <a:off x="3016624" y="545213"/>
            <a:ext cx="61587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Жюри в сети «Интернет»</a:t>
            </a:r>
          </a:p>
        </p:txBody>
      </p:sp>
    </p:spTree>
    <p:extLst>
      <p:ext uri="{BB962C8B-B14F-4D97-AF65-F5344CB8AC3E}">
        <p14:creationId xmlns:p14="http://schemas.microsoft.com/office/powerpoint/2010/main" val="34989117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5CA9A98-DBD0-1AE8-D88C-D53926FC3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4B6BD7-B9C2-A8D2-6449-9347863B2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9251" y="854041"/>
            <a:ext cx="5273497" cy="598291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3F03F3-D7CB-A929-AF73-930883260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3584" y="3975666"/>
            <a:ext cx="792549" cy="182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1A92F7-52B2-283E-412B-7DBDEDA9F761}"/>
              </a:ext>
            </a:extLst>
          </p:cNvPr>
          <p:cNvSpPr txBox="1"/>
          <p:nvPr/>
        </p:nvSpPr>
        <p:spPr>
          <a:xfrm>
            <a:off x="1936376" y="330821"/>
            <a:ext cx="83192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0967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84DE7B3-A788-0A17-E47C-4D6222F48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B10964-7440-BCCA-A519-23AE7AF7D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313" y="743647"/>
            <a:ext cx="4249280" cy="56575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498EC7-1FD4-95E2-06AA-3B6B39123E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0541" y="743647"/>
            <a:ext cx="3999323" cy="565757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4870F28-8748-A6FA-9611-79DC62C959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8349" y="3643972"/>
            <a:ext cx="609653" cy="182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197265-D90C-CC0D-8820-A493C823B3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0938" y="3554146"/>
            <a:ext cx="609653" cy="182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7479FA-D102-B611-1657-D31C274E4F9D}"/>
              </a:ext>
            </a:extLst>
          </p:cNvPr>
          <p:cNvSpPr txBox="1"/>
          <p:nvPr/>
        </p:nvSpPr>
        <p:spPr>
          <a:xfrm>
            <a:off x="2017058" y="316614"/>
            <a:ext cx="83192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925659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824DD7F-77AC-9436-2571-EEE3E1A87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A02B17-2E02-359C-33D7-2938A0647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367" y="749977"/>
            <a:ext cx="4758627" cy="58749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364AF6AA-0ED2-BF91-B579-822FAE00C705}"/>
              </a:ext>
            </a:extLst>
          </p:cNvPr>
          <p:cNvCxnSpPr/>
          <p:nvPr/>
        </p:nvCxnSpPr>
        <p:spPr>
          <a:xfrm>
            <a:off x="5132294" y="3916232"/>
            <a:ext cx="7239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1027D11-D856-2049-C5EF-36832E317BCF}"/>
              </a:ext>
            </a:extLst>
          </p:cNvPr>
          <p:cNvSpPr txBox="1"/>
          <p:nvPr/>
        </p:nvSpPr>
        <p:spPr>
          <a:xfrm>
            <a:off x="2017058" y="316614"/>
            <a:ext cx="83192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842608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D82DEAD-E9FC-A039-FF6C-C8245CB74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54435E-DF16-97CF-A89B-892F004D9859}"/>
              </a:ext>
            </a:extLst>
          </p:cNvPr>
          <p:cNvSpPr txBox="1"/>
          <p:nvPr/>
        </p:nvSpPr>
        <p:spPr>
          <a:xfrm>
            <a:off x="815788" y="2548732"/>
            <a:ext cx="101794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инновационной (экспериментальной)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2928839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B2C9AC1-965D-BA24-4DF8-9E3C13607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EA7A7C-6183-4A8E-DD8A-170F3875CA68}"/>
              </a:ext>
            </a:extLst>
          </p:cNvPr>
          <p:cNvSpPr txBox="1"/>
          <p:nvPr/>
        </p:nvSpPr>
        <p:spPr>
          <a:xfrm>
            <a:off x="1098176" y="2459921"/>
            <a:ext cx="99956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Формы организации физкультурных занятий</a:t>
            </a:r>
          </a:p>
        </p:txBody>
      </p:sp>
    </p:spTree>
    <p:extLst>
      <p:ext uri="{BB962C8B-B14F-4D97-AF65-F5344CB8AC3E}">
        <p14:creationId xmlns:p14="http://schemas.microsoft.com/office/powerpoint/2010/main" val="13280039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C4CD86-9489-F424-0956-68D92AFD9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FE09EE-C039-0F81-79E3-247545118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906" y="992651"/>
            <a:ext cx="7873206" cy="55695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E0A741-17A4-FAE5-EF69-FB1F15C85D65}"/>
              </a:ext>
            </a:extLst>
          </p:cNvPr>
          <p:cNvSpPr txBox="1"/>
          <p:nvPr/>
        </p:nvSpPr>
        <p:spPr>
          <a:xfrm>
            <a:off x="1604681" y="256708"/>
            <a:ext cx="83192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</a:p>
        </p:txBody>
      </p:sp>
    </p:spTree>
    <p:extLst>
      <p:ext uri="{BB962C8B-B14F-4D97-AF65-F5344CB8AC3E}">
        <p14:creationId xmlns:p14="http://schemas.microsoft.com/office/powerpoint/2010/main" val="25485963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4D9CF5-F961-CE38-B905-A486CD262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B8BA09-2184-64F2-4944-ADD895B11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69" y="791178"/>
            <a:ext cx="4218238" cy="580369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072780-2688-9360-DC35-6A82F34561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093" y="775621"/>
            <a:ext cx="4285129" cy="5891365"/>
          </a:xfrm>
          <a:prstGeom prst="rect">
            <a:avLst/>
          </a:prstGeom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64D4F7E2-51BC-27E2-32F8-16551F495158}"/>
              </a:ext>
            </a:extLst>
          </p:cNvPr>
          <p:cNvCxnSpPr>
            <a:cxnSpLocks/>
          </p:cNvCxnSpPr>
          <p:nvPr/>
        </p:nvCxnSpPr>
        <p:spPr>
          <a:xfrm>
            <a:off x="967740" y="4632960"/>
            <a:ext cx="70104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A78BB65C-97DF-7273-D427-C10A7F960369}"/>
              </a:ext>
            </a:extLst>
          </p:cNvPr>
          <p:cNvCxnSpPr>
            <a:cxnSpLocks/>
          </p:cNvCxnSpPr>
          <p:nvPr/>
        </p:nvCxnSpPr>
        <p:spPr>
          <a:xfrm>
            <a:off x="8260080" y="5585460"/>
            <a:ext cx="128778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6BE16C1-19DE-8F83-6D69-230EC2E9D3D6}"/>
              </a:ext>
            </a:extLst>
          </p:cNvPr>
          <p:cNvSpPr txBox="1"/>
          <p:nvPr/>
        </p:nvSpPr>
        <p:spPr>
          <a:xfrm>
            <a:off x="1604681" y="256708"/>
            <a:ext cx="83192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</a:p>
        </p:txBody>
      </p:sp>
    </p:spTree>
    <p:extLst>
      <p:ext uri="{BB962C8B-B14F-4D97-AF65-F5344CB8AC3E}">
        <p14:creationId xmlns:p14="http://schemas.microsoft.com/office/powerpoint/2010/main" val="3398574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A92C6E0-DF12-81F8-C5F9-016FEDE1C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BD9CB7-4881-B0E8-66F1-88AB106A3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65" y="753034"/>
            <a:ext cx="4608576" cy="5378825"/>
          </a:xfrm>
          <a:prstGeom prst="rect">
            <a:avLst/>
          </a:prstGeom>
        </p:spPr>
      </p:pic>
      <p:pic>
        <p:nvPicPr>
          <p:cNvPr id="5" name="Picture 3" descr="J:\EPSCAN\001\EPSON016.JPG">
            <a:extLst>
              <a:ext uri="{FF2B5EF4-FFF2-40B4-BE49-F238E27FC236}">
                <a16:creationId xmlns:a16="http://schemas.microsoft.com/office/drawing/2014/main" id="{53810133-A9A7-5438-87C8-A38286E66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306" y="753034"/>
            <a:ext cx="4660234" cy="537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688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CEB96CB-250E-17D4-F455-30FB29685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C18F63-C691-D2FA-5E21-7FDC7002E523}"/>
              </a:ext>
            </a:extLst>
          </p:cNvPr>
          <p:cNvSpPr txBox="1"/>
          <p:nvPr/>
        </p:nvSpPr>
        <p:spPr>
          <a:xfrm>
            <a:off x="770965" y="2411508"/>
            <a:ext cx="10972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Степень осуществления просветительской функции</a:t>
            </a:r>
          </a:p>
        </p:txBody>
      </p:sp>
    </p:spTree>
    <p:extLst>
      <p:ext uri="{BB962C8B-B14F-4D97-AF65-F5344CB8AC3E}">
        <p14:creationId xmlns:p14="http://schemas.microsoft.com/office/powerpoint/2010/main" val="2992249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1199482-E286-CF09-16B9-D9B532E4C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2E7F15-0A88-84FF-4C18-80DA23743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859" y="1034829"/>
            <a:ext cx="3612775" cy="510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0597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0E43D12-1C55-A069-ED20-4EE412EC1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B1C2EF-4DCF-D40F-9ABB-6E0426652D7B}"/>
              </a:ext>
            </a:extLst>
          </p:cNvPr>
          <p:cNvSpPr txBox="1"/>
          <p:nvPr/>
        </p:nvSpPr>
        <p:spPr>
          <a:xfrm>
            <a:off x="286871" y="2447365"/>
            <a:ext cx="119768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в профессиональных конкурсах</a:t>
            </a:r>
          </a:p>
        </p:txBody>
      </p:sp>
    </p:spTree>
    <p:extLst>
      <p:ext uri="{BB962C8B-B14F-4D97-AF65-F5344CB8AC3E}">
        <p14:creationId xmlns:p14="http://schemas.microsoft.com/office/powerpoint/2010/main" val="19092114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2AB30CC-901A-DBCF-383D-74A4B80DD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7" y="0"/>
            <a:ext cx="12192000" cy="68579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3EA76B-EB9A-EAD1-88A0-5BFC0D23C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1105" y="942166"/>
            <a:ext cx="3898843" cy="54765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536D3F-896A-1B13-6A18-0640EDC6BA65}"/>
              </a:ext>
            </a:extLst>
          </p:cNvPr>
          <p:cNvSpPr txBox="1"/>
          <p:nvPr/>
        </p:nvSpPr>
        <p:spPr>
          <a:xfrm>
            <a:off x="2070845" y="461358"/>
            <a:ext cx="83192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в сети «Интернет»</a:t>
            </a:r>
          </a:p>
        </p:txBody>
      </p:sp>
    </p:spTree>
    <p:extLst>
      <p:ext uri="{BB962C8B-B14F-4D97-AF65-F5344CB8AC3E}">
        <p14:creationId xmlns:p14="http://schemas.microsoft.com/office/powerpoint/2010/main" val="10764115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025BD87-6780-59AD-3C32-6F66A588D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BB9CD6-7173-8A0A-C5CC-2A41D335C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310" y="1220960"/>
            <a:ext cx="4255377" cy="56370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DCEFAD-8B3D-9A6F-0476-24779275DD30}"/>
              </a:ext>
            </a:extLst>
          </p:cNvPr>
          <p:cNvSpPr txBox="1"/>
          <p:nvPr/>
        </p:nvSpPr>
        <p:spPr>
          <a:xfrm>
            <a:off x="1936374" y="528044"/>
            <a:ext cx="83192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7381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89D1C5-85D5-6A55-721F-405C27860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24B2B1-45EB-B0D7-B78B-8C730239E84E}"/>
              </a:ext>
            </a:extLst>
          </p:cNvPr>
          <p:cNvSpPr txBox="1"/>
          <p:nvPr/>
        </p:nvSpPr>
        <p:spPr>
          <a:xfrm>
            <a:off x="3218329" y="2933708"/>
            <a:ext cx="62215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Награды и поощрения </a:t>
            </a:r>
          </a:p>
        </p:txBody>
      </p:sp>
    </p:spTree>
    <p:extLst>
      <p:ext uri="{BB962C8B-B14F-4D97-AF65-F5344CB8AC3E}">
        <p14:creationId xmlns:p14="http://schemas.microsoft.com/office/powerpoint/2010/main" val="16857215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80DD71-63C7-B631-BE97-DEFECE851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8B6FAC-9051-9489-2E02-57496BDA46D8}"/>
              </a:ext>
            </a:extLst>
          </p:cNvPr>
          <p:cNvSpPr txBox="1"/>
          <p:nvPr/>
        </p:nvSpPr>
        <p:spPr>
          <a:xfrm>
            <a:off x="1801905" y="337387"/>
            <a:ext cx="83192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Благодарность в сети «Интернет»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1BC84E0-EBF8-C3C2-BBC9-7D2A05D2A2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318" y="761995"/>
            <a:ext cx="4233323" cy="599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68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A99EB3-81B9-6864-7CAE-4878CC046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9ABA9D-4CD5-F0C3-F45B-722069F57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9651" y="828457"/>
            <a:ext cx="3911098" cy="554174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5C02BE-FEFC-3071-1510-14DFA3141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249" y="747775"/>
            <a:ext cx="3920068" cy="554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8565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436CB2-7B71-B9C0-32C0-51197C145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96670C-3A79-9754-E863-D15694621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277" y="1338863"/>
            <a:ext cx="3779699" cy="53621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3BB7E7-26FC-F1A4-3627-6C0D663EE1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854" y="1338863"/>
            <a:ext cx="3568769" cy="53621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09A452-D31D-B8E1-6C24-4107100EA3CE}"/>
              </a:ext>
            </a:extLst>
          </p:cNvPr>
          <p:cNvSpPr txBox="1"/>
          <p:nvPr/>
        </p:nvSpPr>
        <p:spPr>
          <a:xfrm>
            <a:off x="1936374" y="528044"/>
            <a:ext cx="83192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3012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351C0C-5859-DC6B-2322-746C88FE2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9266A9-494A-34C9-E475-9D356BB4C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901" y="627529"/>
            <a:ext cx="439812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1271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BADA77B-EE63-8B78-8A96-6A6CDFECC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0612" cy="69386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7CF6C1-8537-A297-0886-CC12421B9BFA}"/>
              </a:ext>
            </a:extLst>
          </p:cNvPr>
          <p:cNvSpPr txBox="1"/>
          <p:nvPr/>
        </p:nvSpPr>
        <p:spPr>
          <a:xfrm>
            <a:off x="1837763" y="2069974"/>
            <a:ext cx="83192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</a:p>
        </p:txBody>
      </p:sp>
    </p:spTree>
    <p:extLst>
      <p:ext uri="{BB962C8B-B14F-4D97-AF65-F5344CB8AC3E}">
        <p14:creationId xmlns:p14="http://schemas.microsoft.com/office/powerpoint/2010/main" val="4151555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00F148D-84E9-D268-305E-87C6A7EB5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44EDAB-DFDE-A13A-6AB2-290C4253EF54}"/>
              </a:ext>
            </a:extLst>
          </p:cNvPr>
          <p:cNvSpPr txBox="1"/>
          <p:nvPr/>
        </p:nvSpPr>
        <p:spPr>
          <a:xfrm>
            <a:off x="1649506" y="2666110"/>
            <a:ext cx="93860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анализа текущей документации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96827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34A70FD-5071-9A1F-7D04-E5B610BE5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5D3322-D61E-C230-EF5B-8B5A11A4E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0074"/>
            <a:ext cx="4002943" cy="57394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14853F4-90E9-9DEF-8153-F758A48929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176" y="1166770"/>
            <a:ext cx="3855647" cy="565674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401A5E0-5A5B-38C9-38CB-EA7689FA84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735" y="1241595"/>
            <a:ext cx="3764353" cy="551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59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D37202E-696D-FB03-3504-E37FDF546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4CCEC9-BAE9-C672-CA5D-4414BF4B4901}"/>
              </a:ext>
            </a:extLst>
          </p:cNvPr>
          <p:cNvSpPr txBox="1"/>
          <p:nvPr/>
        </p:nvSpPr>
        <p:spPr>
          <a:xfrm>
            <a:off x="304800" y="2402541"/>
            <a:ext cx="117975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 организации и проведения мероприятий оздоровительного характера</a:t>
            </a:r>
          </a:p>
        </p:txBody>
      </p:sp>
    </p:spTree>
    <p:extLst>
      <p:ext uri="{BB962C8B-B14F-4D97-AF65-F5344CB8AC3E}">
        <p14:creationId xmlns:p14="http://schemas.microsoft.com/office/powerpoint/2010/main" val="3907035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E59B3EF-A99E-F030-D7BF-FF3832174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859029-4208-2D16-D071-7CB14DB81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758" y="1039900"/>
            <a:ext cx="3489960" cy="493862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C0422E-8C94-2BD6-F8E5-78C5BDEB05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4147" y="896464"/>
            <a:ext cx="3484478" cy="486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81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4710862-A0A3-21D9-77E6-21EF1CFC6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39068D-D35E-3168-889E-4E98D8A5A3A8}"/>
              </a:ext>
            </a:extLst>
          </p:cNvPr>
          <p:cNvSpPr txBox="1"/>
          <p:nvPr/>
        </p:nvSpPr>
        <p:spPr>
          <a:xfrm>
            <a:off x="887506" y="2617694"/>
            <a:ext cx="104169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Результаты участия воспитанников </a:t>
            </a:r>
          </a:p>
        </p:txBody>
      </p:sp>
    </p:spTree>
    <p:extLst>
      <p:ext uri="{BB962C8B-B14F-4D97-AF65-F5344CB8AC3E}">
        <p14:creationId xmlns:p14="http://schemas.microsoft.com/office/powerpoint/2010/main" val="282231301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1018</TotalTime>
  <Words>392</Words>
  <Application>Microsoft Office PowerPoint</Application>
  <PresentationFormat>Широкоэкранный</PresentationFormat>
  <Paragraphs>62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8" baseType="lpstr">
      <vt:lpstr>Arial</vt:lpstr>
      <vt:lpstr>Calibri</vt:lpstr>
      <vt:lpstr>Calibri Light</vt:lpstr>
      <vt:lpstr>Helvetica Neue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maksimktm@gmail.com</dc:creator>
  <cp:lastModifiedBy>maksimktm@gmail.com</cp:lastModifiedBy>
  <cp:revision>38</cp:revision>
  <dcterms:created xsi:type="dcterms:W3CDTF">2023-12-11T12:23:05Z</dcterms:created>
  <dcterms:modified xsi:type="dcterms:W3CDTF">2023-12-22T01:32:37Z</dcterms:modified>
</cp:coreProperties>
</file>