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315" r:id="rId4"/>
    <p:sldId id="260" r:id="rId5"/>
    <p:sldId id="293" r:id="rId6"/>
    <p:sldId id="351" r:id="rId7"/>
    <p:sldId id="307" r:id="rId8"/>
    <p:sldId id="313" r:id="rId9"/>
    <p:sldId id="271" r:id="rId10"/>
    <p:sldId id="349" r:id="rId11"/>
    <p:sldId id="317" r:id="rId12"/>
    <p:sldId id="347" r:id="rId13"/>
    <p:sldId id="342" r:id="rId14"/>
    <p:sldId id="343" r:id="rId15"/>
    <p:sldId id="348" r:id="rId16"/>
    <p:sldId id="350" r:id="rId17"/>
    <p:sldId id="261" r:id="rId18"/>
    <p:sldId id="333" r:id="rId19"/>
    <p:sldId id="334" r:id="rId20"/>
    <p:sldId id="280" r:id="rId21"/>
    <p:sldId id="344" r:id="rId22"/>
    <p:sldId id="306" r:id="rId23"/>
    <p:sldId id="345" r:id="rId24"/>
    <p:sldId id="318" r:id="rId25"/>
    <p:sldId id="319" r:id="rId26"/>
    <p:sldId id="320" r:id="rId27"/>
    <p:sldId id="321" r:id="rId28"/>
    <p:sldId id="346" r:id="rId29"/>
    <p:sldId id="322" r:id="rId30"/>
    <p:sldId id="263" r:id="rId31"/>
    <p:sldId id="314" r:id="rId32"/>
    <p:sldId id="264" r:id="rId33"/>
    <p:sldId id="298" r:id="rId34"/>
    <p:sldId id="325" r:id="rId35"/>
    <p:sldId id="340" r:id="rId36"/>
    <p:sldId id="266" r:id="rId37"/>
    <p:sldId id="324" r:id="rId38"/>
    <p:sldId id="299" r:id="rId39"/>
    <p:sldId id="341" r:id="rId40"/>
    <p:sldId id="301" r:id="rId41"/>
    <p:sldId id="267" r:id="rId42"/>
    <p:sldId id="335" r:id="rId43"/>
    <p:sldId id="336" r:id="rId44"/>
    <p:sldId id="338" r:id="rId45"/>
    <p:sldId id="302" r:id="rId46"/>
    <p:sldId id="339" r:id="rId47"/>
    <p:sldId id="268" r:id="rId48"/>
    <p:sldId id="330" r:id="rId49"/>
    <p:sldId id="331" r:id="rId50"/>
    <p:sldId id="29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1sar.schoolrm.ru/sveden/employees/11244/195511/?bitrix_include_areas=N&amp;clear_cache=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136905" cy="54325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Портфолио</a:t>
            </a:r>
          </a:p>
          <a:p>
            <a:pPr lvl="0" algn="ctr">
              <a:lnSpc>
                <a:spcPct val="120000"/>
              </a:lnSpc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Мараковой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Елены Александровны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воспитателя муниципального дошкольного образовательного учреждения                  «Детский сад № 101»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22.12.1976 г.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Профессиональное образование: высшее,1999 г.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Мордовский государственный педагогический институт 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им. М. Е.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квалификация  : учитель начальных классов и музыки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специальность «Педагогика и методика  начального  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образования» с дополнительной специальностью    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       «Музыкальное образование»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Диплом №  БВС 0412929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Дата выдачи: 19.06.1999 г.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:  23 лет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Стаж педагогической работы: 14 лет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Наличие квалификационной категории: 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соответствие занимаемой должности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Дата последней аттестации: 16.05.2018г.</a:t>
            </a:r>
            <a:endParaRPr lang="ru-RU" sz="1400" b="1" dirty="0">
              <a:solidFill>
                <a:prstClr val="black"/>
              </a:solidFill>
            </a:endParaRPr>
          </a:p>
          <a:p>
            <a:pPr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859146"/>
            <a:ext cx="2561457" cy="3842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428"/>
            <a:ext cx="4225900" cy="5973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94428"/>
            <a:ext cx="3960440" cy="597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5171"/>
            <a:ext cx="4016861" cy="2840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7" y="3573016"/>
            <a:ext cx="4161946" cy="2943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979" y="275171"/>
            <a:ext cx="4032448" cy="2851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102" y="3573016"/>
            <a:ext cx="4163325" cy="29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3456384" cy="4885171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607543"/>
              </p:ext>
            </p:extLst>
          </p:nvPr>
        </p:nvGraphicFramePr>
        <p:xfrm>
          <a:off x="5436096" y="188640"/>
          <a:ext cx="3561865" cy="488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6096" y="188640"/>
                        <a:ext cx="3561865" cy="488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64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EF6A40-0585-A75D-3E91-BC85D389F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260648"/>
            <a:ext cx="3928443" cy="6336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C9FC86-7EEA-B031-A73F-8E8C6DC94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260648"/>
            <a:ext cx="4363657" cy="6336704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671A62B4-A7A4-F4A4-AE68-3EDDC3E6B499}"/>
              </a:ext>
            </a:extLst>
          </p:cNvPr>
          <p:cNvSpPr/>
          <p:nvPr/>
        </p:nvSpPr>
        <p:spPr>
          <a:xfrm>
            <a:off x="5004048" y="3573016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9D8EDB-16EC-296F-27CF-8C24C7E6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74160"/>
            <a:ext cx="3816424" cy="63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84" y="116632"/>
            <a:ext cx="4629182" cy="6408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6428"/>
            <a:ext cx="3989296" cy="63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0647"/>
            <a:ext cx="4270386" cy="6349303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2483768" y="422108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6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конкурсах, выставках , турнирах ,соревнованиях ,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акциях, фестивалях.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D26B44-5C36-DFF8-0375-2BB53079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7638"/>
            <a:ext cx="3773228" cy="5331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0DD95-FB7F-8D33-2563-731ABEB7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006" y="1417637"/>
            <a:ext cx="3773228" cy="5331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690405"/>
              </p:ext>
            </p:extLst>
          </p:nvPr>
        </p:nvGraphicFramePr>
        <p:xfrm>
          <a:off x="395536" y="314609"/>
          <a:ext cx="4376005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314609"/>
                        <a:ext cx="4376005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714955"/>
              </p:ext>
            </p:extLst>
          </p:nvPr>
        </p:nvGraphicFramePr>
        <p:xfrm>
          <a:off x="4995516" y="332656"/>
          <a:ext cx="3867168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5" imgW="5667037" imgH="8019948" progId="AcroExch.Document.DC">
                  <p:embed/>
                </p:oleObj>
              </mc:Choice>
              <mc:Fallback>
                <p:oleObj name="Acrobat Document" r:id="rId5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5516" y="332656"/>
                        <a:ext cx="3867168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4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825570"/>
              </p:ext>
            </p:extLst>
          </p:nvPr>
        </p:nvGraphicFramePr>
        <p:xfrm>
          <a:off x="683568" y="434364"/>
          <a:ext cx="4149549" cy="609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434364"/>
                        <a:ext cx="4149549" cy="6090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329345"/>
              </p:ext>
            </p:extLst>
          </p:nvPr>
        </p:nvGraphicFramePr>
        <p:xfrm>
          <a:off x="5004048" y="404664"/>
          <a:ext cx="3968935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5" imgW="5667037" imgH="8019948" progId="AcroExch.Document.DC">
                  <p:embed/>
                </p:oleObj>
              </mc:Choice>
              <mc:Fallback>
                <p:oleObj name="Acrobat Document" r:id="rId5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4048" y="404664"/>
                        <a:ext cx="3968935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04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840760" cy="40324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официальном сайте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 101»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средство развития речи детей дошкольного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возраста»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https://ds101sar.schoolrm.ru/sveden/employees/11244/195511/?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bitrix_include_areas=N&amp;clear_cache=Y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C02009-4C78-3380-0F73-9A45F136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6652"/>
            <a:ext cx="4433918" cy="6264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25" y="296652"/>
            <a:ext cx="3652147" cy="6372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DAB6C-B8DE-93FE-B63D-D7226B34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4464496" cy="6307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75336" cy="63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AF53A7-F430-3C14-5C29-E6F76C56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9" y="174217"/>
            <a:ext cx="2879252" cy="3995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5D98DF-B299-F44B-8E34-25CDB5F0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198549"/>
            <a:ext cx="2879252" cy="4352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BE716-11BC-424B-7C4D-364F9912A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108" y="156277"/>
            <a:ext cx="2803199" cy="39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92488" cy="3108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97050"/>
            <a:ext cx="4718298" cy="333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CB299-A61D-A24C-EBF9-89DED09D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528" y="143869"/>
            <a:ext cx="3340416" cy="47196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5DCBFF-9A18-8042-31C3-755902AA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12" y="2503711"/>
            <a:ext cx="3023784" cy="42292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FA8FF7-A2DD-47A7-32E2-8F74B656C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96"/>
          <a:stretch/>
        </p:blipFill>
        <p:spPr>
          <a:xfrm>
            <a:off x="5925576" y="2503711"/>
            <a:ext cx="3024546" cy="42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C7590-5B3E-6CEE-4E8E-0CAD489CF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9" y="152636"/>
            <a:ext cx="4032448" cy="65527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D02E9-8A18-E939-A98D-ED697FBA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238" y="152636"/>
            <a:ext cx="427366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3120EE-E0E4-4589-374E-3FB358FF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923"/>
            <a:ext cx="4392488" cy="6480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FD9334-9078-48C9-E96D-F59928D3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39" y="188923"/>
            <a:ext cx="4162199" cy="648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3B0956-A97C-0CCD-DF05-CC1DACB4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16722"/>
            <a:ext cx="4032449" cy="6224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C129D-E05A-C33F-8E5C-F23C2807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16722"/>
            <a:ext cx="4223228" cy="63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4B8D9-EF7D-4626-077C-A7875169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933056"/>
            <a:ext cx="4195124" cy="2804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5B16C0-08FA-7931-5057-09F05CFB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7" r="7024"/>
          <a:stretch/>
        </p:blipFill>
        <p:spPr>
          <a:xfrm>
            <a:off x="6444208" y="298064"/>
            <a:ext cx="2322893" cy="3130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C1E45E-3626-ACC9-8D4F-C51644D2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51" y="308834"/>
            <a:ext cx="4172681" cy="60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4214"/>
            <a:ext cx="7900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авторских программ, методических пособий.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ADD71-BF04-194B-CBC7-F01F6DB5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86" y="1109584"/>
            <a:ext cx="3839814" cy="56138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DF6DCF-5547-F8E4-7EE7-22E6DEDD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96" y="1098321"/>
            <a:ext cx="4165198" cy="56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569" b="6142"/>
          <a:stretch/>
        </p:blipFill>
        <p:spPr>
          <a:xfrm>
            <a:off x="539552" y="476672"/>
            <a:ext cx="846043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9449"/>
            <a:ext cx="9073008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</a:t>
            </a:r>
            <a:r>
              <a:rPr lang="ru-RU" sz="31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методических советов, </a:t>
            </a:r>
            <a:r>
              <a:rPr lang="ru-RU" sz="3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 , семинарах , секциях , форумах, радиопередачах(очно).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20344-9222-1D19-B360-25F5B15C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99" y="1776585"/>
            <a:ext cx="3521961" cy="49761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5951C-7E97-7441-2FDE-04C06EB7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774041"/>
            <a:ext cx="3523762" cy="4978734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CC5E8AF-106D-8BC6-1F7A-6DB1D8AA2BB3}"/>
              </a:ext>
            </a:extLst>
          </p:cNvPr>
          <p:cNvSpPr/>
          <p:nvPr/>
        </p:nvSpPr>
        <p:spPr>
          <a:xfrm rot="10800000" flipV="1">
            <a:off x="8604445" y="3501008"/>
            <a:ext cx="355411" cy="87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CD535C-8970-3CA7-BC11-081B5526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224179"/>
            <a:ext cx="4536504" cy="64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открытых занятий ,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мастер-классов , мероприятий.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75D0B-5EDD-BA6F-E2DD-EF51DCC8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7638"/>
            <a:ext cx="3751997" cy="5301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B68DC0-544A-420D-06CB-FD93A891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7638"/>
            <a:ext cx="3751997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-1827584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Экспертная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7"/>
            <a:ext cx="3393541" cy="5134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377253" cy="51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Общественно-педагогическая активность педагога : участие в  комиссиях , педагогических сообществах в жюри конкурсов.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318B5F-97BE-8DCE-2494-EB5C1019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6" y="1580138"/>
            <a:ext cx="3633544" cy="51338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7FA729-C55F-0933-1CBB-CC4A97F8F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539" y="1580138"/>
            <a:ext cx="3633544" cy="5133846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9477FE47-923B-D620-47CA-71B85354A662}"/>
              </a:ext>
            </a:extLst>
          </p:cNvPr>
          <p:cNvSpPr/>
          <p:nvPr/>
        </p:nvSpPr>
        <p:spPr>
          <a:xfrm>
            <a:off x="5364088" y="3212976"/>
            <a:ext cx="14401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D6FA6F-3A66-CD0F-35C1-D121DD7A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42072"/>
            <a:ext cx="4464496" cy="63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75966"/>
            <a:ext cx="8229600" cy="15716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Позитивные результаты работы с воспитанниками: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E8B97-277F-E5FF-DB13-B3050C25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0604"/>
            <a:ext cx="3672408" cy="51887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3799F-EC03-79AC-6E29-FF4AF97C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10" y="1480604"/>
            <a:ext cx="3672408" cy="518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D6593D-8DBB-A327-8E7C-E9AA5D76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33" y="194911"/>
            <a:ext cx="4577933" cy="64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Качество взаимодействия с родителями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5876"/>
            <a:ext cx="3816424" cy="5525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78" y="855876"/>
            <a:ext cx="4008290" cy="54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BE0CE-9AA2-70BD-4BFD-10A0F9B5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2" y="526368"/>
            <a:ext cx="4108748" cy="6115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FB0B61-D8CC-088F-309C-B88409CE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526368"/>
            <a:ext cx="4108749" cy="61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(экспериментальной)деятельности.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6181"/>
            <a:ext cx="3787114" cy="528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6182"/>
            <a:ext cx="3940609" cy="528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788024" y="292494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Работа с детьми из социально-неблагополучных семей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428D8-5BEB-5C29-EE44-6843EE262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142747"/>
            <a:ext cx="3911530" cy="552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Участие педагога в профессиональных конкурсах.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700E42-9618-7E8C-2244-FE24B0643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268760"/>
            <a:ext cx="3888432" cy="549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055"/>
            <a:ext cx="4288192" cy="6336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3117"/>
            <a:ext cx="4074592" cy="64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7805"/>
            <a:ext cx="4320480" cy="5996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/>
          <a:stretch/>
        </p:blipFill>
        <p:spPr>
          <a:xfrm>
            <a:off x="4860032" y="548680"/>
            <a:ext cx="4176464" cy="60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5372850" cy="37629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757072"/>
              </p:ext>
            </p:extLst>
          </p:nvPr>
        </p:nvGraphicFramePr>
        <p:xfrm>
          <a:off x="4067944" y="3212976"/>
          <a:ext cx="4874415" cy="3444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4" imgW="8020012" imgH="5667018" progId="AcroExch.Document.DC">
                  <p:embed/>
                </p:oleObj>
              </mc:Choice>
              <mc:Fallback>
                <p:oleObj name="Acrobat Document" r:id="rId4" imgW="8020012" imgH="566701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7944" y="3212976"/>
                        <a:ext cx="4874415" cy="3444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30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108723" cy="637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2A375C-F280-E54A-B7F6-F478FC4B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1" y="260647"/>
            <a:ext cx="4252739" cy="63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081352-637E-8B16-2F2D-1DB4A9D77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4114800" cy="5811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3829584" cy="5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6064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29CE9A-3716-03AD-0B83-A96011AA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9" y="794665"/>
            <a:ext cx="4031965" cy="58656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16CBD-F508-8E47-02E1-E7B9BDCE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771292"/>
            <a:ext cx="3816424" cy="588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BAADC8-29C0-59CA-30B5-3F0BA333F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" r="4454" b="287"/>
          <a:stretch/>
        </p:blipFill>
        <p:spPr>
          <a:xfrm>
            <a:off x="683568" y="413806"/>
            <a:ext cx="4176464" cy="60946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13806"/>
            <a:ext cx="3816424" cy="60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7" y="404664"/>
            <a:ext cx="4365289" cy="6175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536" y="1988840"/>
            <a:ext cx="397215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71F5DD-2384-D1D7-8533-2EAD7704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96652"/>
            <a:ext cx="4320480" cy="62646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EC0D68-2123-96AF-86BB-E3E2EC65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7949"/>
            <a:ext cx="385114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84249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51867A-5639-C43C-9C81-30058FA8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69" y="322668"/>
            <a:ext cx="4041326" cy="6281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CD4ABD-5B17-F04E-2F46-A603F130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38227"/>
            <a:ext cx="4176594" cy="6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48680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Наставничество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F82320-A570-2266-A3AC-FD43C44B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2" y="1071900"/>
            <a:ext cx="3976798" cy="56188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32500-3A6E-0FA0-F605-4DF56DD5A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61418"/>
            <a:ext cx="3982405" cy="5626753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BD9B8613-FD6D-06FD-E057-5F028A3D2305}"/>
              </a:ext>
            </a:extLst>
          </p:cNvPr>
          <p:cNvSpPr/>
          <p:nvPr/>
        </p:nvSpPr>
        <p:spPr>
          <a:xfrm>
            <a:off x="611560" y="5661248"/>
            <a:ext cx="360040" cy="12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41A17410-A679-B9B9-2A88-F153C2B55C0D}"/>
              </a:ext>
            </a:extLst>
          </p:cNvPr>
          <p:cNvSpPr/>
          <p:nvPr/>
        </p:nvSpPr>
        <p:spPr>
          <a:xfrm flipV="1">
            <a:off x="5076056" y="2636912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6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C787C8-46A3-8B26-F193-982566D5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332656"/>
            <a:ext cx="4131434" cy="61926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FEBD3E-C72A-1A33-6DDA-0B4DDFB34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32656"/>
            <a:ext cx="413143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74387-C457-821F-E786-CD89D4EA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052736"/>
            <a:ext cx="3898776" cy="5508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2961</TotalTime>
  <Words>91</Words>
  <Application>Microsoft Office PowerPoint</Application>
  <PresentationFormat>Экран (4:3)</PresentationFormat>
  <Paragraphs>40</Paragraphs>
  <Slides>50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Times New Roman</vt:lpstr>
      <vt:lpstr>Тема Office</vt:lpstr>
      <vt:lpstr>Acrobat Document</vt:lpstr>
      <vt:lpstr>Министерство образования Республики Мордовия</vt:lpstr>
      <vt:lpstr>    Представление инновационного педагогического опыта на официальном сайте  МДОУ «Детский сад № 101»  по теме: «Сказкотерапия как средство развития речи детей дошкольного возраста»   https://ds101sar.schoolrm.ru/sveden/employees/11244/195511/?bitrix_include_areas=N&amp;clear_cache=Y  </vt:lpstr>
      <vt:lpstr>Презентация PowerPoint</vt:lpstr>
      <vt:lpstr>Участие в инновационной (экспериментальной)деятельности.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в: конкурсах, выставках , турнирах ,соревнованиях , акциях,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Выступление на заседаниях методических советов, научно-практических конференциях, педагогических чтениях , семинарах , секциях , форумах, радиопередачах(очно). </vt:lpstr>
      <vt:lpstr>Презентация PowerPoint</vt:lpstr>
      <vt:lpstr> Проведение открытых занятий , мастер-классов , мероприятий.</vt:lpstr>
      <vt:lpstr>Презентация PowerPoint</vt:lpstr>
      <vt:lpstr>Презентация PowerPoint</vt:lpstr>
      <vt:lpstr>Презентация PowerPoint</vt:lpstr>
      <vt:lpstr>      Позитивные результаты работы с воспитанниками: </vt:lpstr>
      <vt:lpstr>Презентация PowerPoint</vt:lpstr>
      <vt:lpstr>Презентация PowerPoint</vt:lpstr>
      <vt:lpstr>Презентация PowerPoint</vt:lpstr>
      <vt:lpstr>Презентация PowerPoint</vt:lpstr>
      <vt:lpstr>   Участие педагога в профессиональных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user</cp:lastModifiedBy>
  <cp:revision>243</cp:revision>
  <dcterms:created xsi:type="dcterms:W3CDTF">2014-10-17T02:15:58Z</dcterms:created>
  <dcterms:modified xsi:type="dcterms:W3CDTF">2023-02-20T13:26:25Z</dcterms:modified>
</cp:coreProperties>
</file>