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70" r:id="rId6"/>
    <p:sldId id="26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4936" cy="54726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Андроновой Екатерины Евгеньевны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педагога дополнительного образования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МБУДО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Ичалковская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ДЮСШ»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Дата рождения: 22.07.1991 г.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Профессиональное образование: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дизайнер(дизайн среды)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«Нижегородский государственный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университет имени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Козьмы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Минина» диплом ДИ-43,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105206 0007909, дата выдачи 08 июля 2015г.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Стаж педагогической работы: 7лет.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Общий трудовой стаж: 7лет.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esktop\Работа 2020\Аттестация\image-08-11-21-05-14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5302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экспертных комиссиях, апелляционных комиссиях, в жюри конкурсов, депутатская деятельность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632585" cy="5134816"/>
          </a:xfrm>
        </p:spPr>
      </p:pic>
    </p:spTree>
    <p:extLst>
      <p:ext uri="{BB962C8B-B14F-4D97-AF65-F5344CB8AC3E}">
        <p14:creationId xmlns:p14="http://schemas.microsoft.com/office/powerpoint/2010/main" val="10274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Позитивные результаты работы с детьми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30" y="980728"/>
            <a:ext cx="3911377" cy="5528900"/>
          </a:xfrm>
        </p:spPr>
      </p:pic>
    </p:spTree>
    <p:extLst>
      <p:ext uri="{BB962C8B-B14F-4D97-AF65-F5344CB8AC3E}">
        <p14:creationId xmlns:p14="http://schemas.microsoft.com/office/powerpoint/2010/main" val="12828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Награды и поощрения педагога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Международный уровень: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Российский уровень: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Межрегиональный уровень:  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Благодарственное письмо от администрации филиала «Национальный парк «Смольный» ФГБУ «Заповедная Мордовия» 2021г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3096344" cy="42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1.Реализация образовательных программ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3816424" cy="5394680"/>
          </a:xfrm>
        </p:spPr>
      </p:pic>
    </p:spTree>
    <p:extLst>
      <p:ext uri="{BB962C8B-B14F-4D97-AF65-F5344CB8AC3E}">
        <p14:creationId xmlns:p14="http://schemas.microsoft.com/office/powerpoint/2010/main" val="29670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4.Участие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в конкурсах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1125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Всероссийский уровень: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Всероссийский конкурс «Лига талантов», в номинации: Декоративно - прикладное искусство, «Букет Пионов» 2021г.-1 место.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Всероссийский конкурс «Страна талантов», в номинации: Декоративно - прикладное творчество , «Корзинка тюльпанов» 2021г.-1 место.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Всероссийский конкурс «Славим Отечество и Героев» 2020г.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Межрегиональный уровень: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Республиканский уровень: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 «Беслан. В памяти навсегда!», в номинации: «Молодежь-ЗА мир БЕЗ террора». 2020г.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 на знание истории государственной символики Российской Федерации, Республики Мордовия, в номинации: Декоративно – прикладное искусство» 2020г.-3 место.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 на знание истории государственной символики Российской Федерации, Республика Мордовия, в  номинации: Декоративно – прикладное искусство» 2021 г. – 2 место.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Участие: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юношеской патриотической акции «Рисуем Победу -2021» посвященной славному ратному и гражданскому подвигу поколения победителей!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10" y="116632"/>
            <a:ext cx="8229600" cy="33202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детей в конкурсах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8" y="636588"/>
            <a:ext cx="2160240" cy="30535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33" y="552370"/>
            <a:ext cx="2173103" cy="3071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45024"/>
            <a:ext cx="2139543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2370"/>
            <a:ext cx="2171112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5064"/>
            <a:ext cx="3354757" cy="23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детей в конкурсах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an20211029091816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167149" cy="4480560"/>
          </a:xfrm>
        </p:spPr>
      </p:pic>
      <p:pic>
        <p:nvPicPr>
          <p:cNvPr id="5" name="Рисунок 4" descr="Scanу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189942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публикаций, включая интернет-публикации.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Свидетельство о публикации на страницах образовательного СМИ. Название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материала: Конспект занятия по аппликации на тему: «Буквы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2021г.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Свидетельство о публикации на страницах образовательного СМИ. Название          материала: Конспект занятия по аппликации на тему: «Цветик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2021г.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8" y="2132856"/>
            <a:ext cx="3240884" cy="458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5049291" cy="35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объединениях; проведение мастер-классов, мероприятий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организация: МБУДО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Ичалковский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дом творчества»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Выступление с докладом на педагогическом совете «Учебное занятие в дополнительном образовании с точки зрения личностно - ориентированного обучения на тему: Обмен педагогическим опытом»,2020г.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докладом на педагогическом совете «Интерес и мотивация, как фактор сохранности контингента обучающихся в системе дополнительного образования» на тему: «Роль дополнительного образования в развитии личности ребенка средствами художественного воспитания» 2021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80"/>
            <a:ext cx="3945747" cy="5577483"/>
          </a:xfrm>
        </p:spPr>
      </p:pic>
    </p:spTree>
    <p:extLst>
      <p:ext uri="{BB962C8B-B14F-4D97-AF65-F5344CB8AC3E}">
        <p14:creationId xmlns:p14="http://schemas.microsoft.com/office/powerpoint/2010/main" val="32949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мастер-классов, открытых мероприятий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Учаcтие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мастер-классе, посвящённого празднованию «Дня защиты детей», 2020г.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38" y="1412776"/>
            <a:ext cx="371873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173</TotalTime>
  <Words>488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Министерство образования РМ</vt:lpstr>
      <vt:lpstr>1.Реализация образовательных программ</vt:lpstr>
      <vt:lpstr>4.Участие детей в конкурсах</vt:lpstr>
      <vt:lpstr>Участие детей в конкурсах</vt:lpstr>
      <vt:lpstr>Участие детей в конкурсах</vt:lpstr>
      <vt:lpstr>5. Наличие публикаций, включая интернет-публикации.</vt:lpstr>
      <vt:lpstr>7. Выступления на научно-практических конференциях, педагогических чтениях, семинарах, секциях, методических объединениях; проведение мастер-классов, мероприятий</vt:lpstr>
      <vt:lpstr>Презентация PowerPoint</vt:lpstr>
      <vt:lpstr>Проведение мастер-классов, открытых мероприятий</vt:lpstr>
      <vt:lpstr>8. Общественно-педагогическая активность педагога: участие в экспертных комиссиях, апелляционных комиссиях, в жюри конкурсов, депутатская деятельность и т.д.</vt:lpstr>
      <vt:lpstr>9. Позитивные результаты работы с детьми</vt:lpstr>
      <vt:lpstr>11. Награды и поощрения педагога в межаттестационный  период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</dc:title>
  <dc:creator>Администратор</dc:creator>
  <cp:lastModifiedBy>RePack by Diakov</cp:lastModifiedBy>
  <cp:revision>28</cp:revision>
  <dcterms:created xsi:type="dcterms:W3CDTF">2021-10-26T15:29:32Z</dcterms:created>
  <dcterms:modified xsi:type="dcterms:W3CDTF">2021-12-13T05:04:38Z</dcterms:modified>
</cp:coreProperties>
</file>