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76" r:id="rId3"/>
    <p:sldId id="257" r:id="rId4"/>
    <p:sldId id="259" r:id="rId5"/>
    <p:sldId id="258" r:id="rId6"/>
    <p:sldId id="266" r:id="rId7"/>
    <p:sldId id="265" r:id="rId8"/>
    <p:sldId id="264" r:id="rId9"/>
    <p:sldId id="263" r:id="rId10"/>
    <p:sldId id="262" r:id="rId11"/>
    <p:sldId id="261" r:id="rId12"/>
    <p:sldId id="268" r:id="rId13"/>
    <p:sldId id="269" r:id="rId14"/>
    <p:sldId id="267" r:id="rId15"/>
    <p:sldId id="270" r:id="rId16"/>
    <p:sldId id="271" r:id="rId17"/>
    <p:sldId id="272" r:id="rId18"/>
    <p:sldId id="275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1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1"/>
            <a:ext cx="8695945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6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600200"/>
            <a:ext cx="7772401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556002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5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6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2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1"/>
            <a:ext cx="8695945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40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30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6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6" y="4058556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1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6" y="1437450"/>
            <a:ext cx="6417736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6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7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5" y="3429002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429002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5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6" y="714192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5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3581402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6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1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1"/>
            <a:ext cx="8695945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6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8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5" y="2785534"/>
            <a:ext cx="3818466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1"/>
            <a:ext cx="3566161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5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6" y="1679430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166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0" y="6250166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9" y="6250165"/>
            <a:ext cx="1161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8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0cIr7f4XjU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xUUaqHtPmE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Вероника отправка\Портфоли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232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физкультура\Desktop\Вероника отправка\грамота школьная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15156"/>
            <a:ext cx="4176465" cy="56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физкультура\Desktop\Вероника отправка\грамоты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5156"/>
            <a:ext cx="3990421" cy="56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физкультура\Desktop\Вероника отправка\грамоты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4042551" cy="590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физкультура\Desktop\Вероника отправка\грамота школьн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40" y="332657"/>
            <a:ext cx="411053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физкультура\Desktop\Вероника отправка\аттестат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332657"/>
            <a:ext cx="848981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89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физкультура\Desktop\Вероника отправка\свидетельство муз.шко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6398"/>
            <a:ext cx="9144000" cy="340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физкультура\Desktop\Вероника отправка\автобиография стр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9"/>
            <a:ext cx="4083944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физкультура\Desktop\Вероника отправка\автобиография стр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34" y="299784"/>
            <a:ext cx="4107847" cy="56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физкультура\Desktop\Вероника отправка\отзыв органа ученического самоуправле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332658"/>
            <a:ext cx="4581518" cy="630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04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физкультура\Desktop\Вероника отправка\справка об успеваемос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32658"/>
            <a:ext cx="4581518" cy="630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492896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творческую презентацию участника конкурса: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www.youtube.com/watch?v=y0cIr7f4XjU</a:t>
            </a:r>
            <a:endParaRPr lang="ru-RU" sz="24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7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768381"/>
            <a:ext cx="7008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hlinkClick r:id="rId2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youtu.be/JxUUaqHtPmE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5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Вероника отправка\Ученик года-2021_Лисенкова В._Кадошкино\3. Фото_портр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964"/>
            <a:ext cx="4608514" cy="61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6165303"/>
            <a:ext cx="5136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физкультура\Desktop\Portfolio-winx8b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4278"/>
            <a:ext cx="5832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65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физкультура\Desktop\Вероника отправка\диплом призе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9" y="332658"/>
            <a:ext cx="4103139" cy="58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физкультура\Desktop\Вероника отправка\благодарственное письм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32658"/>
            <a:ext cx="4251828" cy="577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87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физкультура\Desktop\Вероника отправка\грамоты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7"/>
            <a:ext cx="4176464" cy="594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физкультура\Downloads\Лисенкова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32657"/>
            <a:ext cx="4152344" cy="587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3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физкультура\Desktop\Вероника отправка\диплом локобаск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320170"/>
            <a:ext cx="4215043" cy="595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физкультура\Desktop\Вероника отправка\диплом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32657"/>
            <a:ext cx="4175387" cy="59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3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физкультура\Desktop\Вероника отправка\грамоты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92" y="332656"/>
            <a:ext cx="4166607" cy="593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физкультура\Desktop\Вероника отправка\грамоты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4" y="332655"/>
            <a:ext cx="4186918" cy="594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94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физкультура\Desktop\Вероника отправка\грамоты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066"/>
            <a:ext cx="4167106" cy="584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физкультура\Desktop\Вероника отправка\грамоты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03280"/>
            <a:ext cx="4149019" cy="587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61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физкультура\Desktop\Вероника отправка\грамоты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49" y="357510"/>
            <a:ext cx="4233204" cy="59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физкультура\Desktop\Вероника отправка\грамоты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357510"/>
            <a:ext cx="4104456" cy="59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41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физкультура\Desktop\Вероника отправка\диплом победител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8"/>
            <a:ext cx="4044869" cy="57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физкультура\Desktop\Вероника отправка\сертифика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32658"/>
            <a:ext cx="4176585" cy="289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физкультура\Desktop\Вероника отправка\волонтер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65" y="3303675"/>
            <a:ext cx="4176585" cy="282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4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21</Words>
  <Application>Microsoft Office PowerPoint</Application>
  <PresentationFormat>Экран (4:3)</PresentationFormat>
  <Paragraphs>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физкультура</dc:creator>
  <cp:lastModifiedBy>Pc-31(1)</cp:lastModifiedBy>
  <cp:revision>10</cp:revision>
  <dcterms:created xsi:type="dcterms:W3CDTF">2021-02-17T12:49:17Z</dcterms:created>
  <dcterms:modified xsi:type="dcterms:W3CDTF">2021-02-18T06:48:05Z</dcterms:modified>
</cp:coreProperties>
</file>