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4" r:id="rId3"/>
    <p:sldId id="257" r:id="rId4"/>
    <p:sldId id="278" r:id="rId5"/>
    <p:sldId id="279" r:id="rId6"/>
    <p:sldId id="283" r:id="rId7"/>
    <p:sldId id="260" r:id="rId8"/>
    <p:sldId id="285" r:id="rId9"/>
    <p:sldId id="261" r:id="rId10"/>
    <p:sldId id="262" r:id="rId11"/>
    <p:sldId id="280" r:id="rId12"/>
    <p:sldId id="281" r:id="rId13"/>
    <p:sldId id="265" r:id="rId14"/>
    <p:sldId id="267" r:id="rId15"/>
    <p:sldId id="268" r:id="rId16"/>
    <p:sldId id="276" r:id="rId17"/>
    <p:sldId id="271" r:id="rId18"/>
    <p:sldId id="272" r:id="rId19"/>
    <p:sldId id="274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9C1"/>
    <a:srgbClr val="FAB7AC"/>
    <a:srgbClr val="FDE3DF"/>
    <a:srgbClr val="FFFF66"/>
    <a:srgbClr val="FCFCE0"/>
    <a:srgbClr val="63C1EB"/>
    <a:srgbClr val="820000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510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502BD5-AC96-4C9C-B703-7D30D9FBE026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3F5CB29-4B00-45CE-A705-A9FB3CF008BA}">
      <dgm:prSet phldrT="[Текст]"/>
      <dgm:spPr>
        <a:gradFill rotWithShape="0">
          <a:gsLst>
            <a:gs pos="28000">
              <a:srgbClr val="FBC9C1"/>
            </a:gs>
            <a:gs pos="100000">
              <a:schemeClr val="accent6">
                <a:lumMod val="60000"/>
                <a:lumOff val="40000"/>
              </a:schemeClr>
            </a:gs>
          </a:gsLst>
        </a:gradFill>
      </dgm:spPr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Цель проекта:</a:t>
          </a:r>
          <a:endParaRPr lang="ru-RU" dirty="0"/>
        </a:p>
      </dgm:t>
    </dgm:pt>
    <dgm:pt modelId="{EEF345B2-7816-4101-A387-8B502536D476}" type="parTrans" cxnId="{37AFEBAE-1FB0-4556-A950-ECE3FBE8D2B6}">
      <dgm:prSet/>
      <dgm:spPr/>
      <dgm:t>
        <a:bodyPr/>
        <a:lstStyle/>
        <a:p>
          <a:endParaRPr lang="ru-RU"/>
        </a:p>
      </dgm:t>
    </dgm:pt>
    <dgm:pt modelId="{057EBE36-FACF-4DF9-8056-E857D5457F25}" type="sibTrans" cxnId="{37AFEBAE-1FB0-4556-A950-ECE3FBE8D2B6}">
      <dgm:prSet/>
      <dgm:spPr/>
      <dgm:t>
        <a:bodyPr/>
        <a:lstStyle/>
        <a:p>
          <a:endParaRPr lang="ru-RU"/>
        </a:p>
      </dgm:t>
    </dgm:pt>
    <dgm:pt modelId="{D7441474-0653-4FDD-9FC5-6B57ADDE559D}">
      <dgm:prSet phldrT="[Текст]"/>
      <dgm:spPr/>
      <dgm:t>
        <a:bodyPr/>
        <a:lstStyle/>
        <a:p>
          <a:r>
            <a:rPr lang="ru-RU" b="0" dirty="0" smtClean="0">
              <a:latin typeface="Times New Roman" pitchFamily="18" charset="0"/>
              <a:cs typeface="Times New Roman" pitchFamily="18" charset="0"/>
            </a:rPr>
            <a:t>Расширение знаний детей</a:t>
          </a:r>
          <a:endParaRPr lang="en-US" b="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b="0" dirty="0" smtClean="0">
              <a:latin typeface="Times New Roman" pitchFamily="18" charset="0"/>
              <a:cs typeface="Times New Roman" pitchFamily="18" charset="0"/>
            </a:rPr>
            <a:t> о птицах родного края, </a:t>
          </a:r>
          <a:endParaRPr lang="en-US" b="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b="0" dirty="0" smtClean="0">
              <a:latin typeface="Times New Roman" pitchFamily="18" charset="0"/>
              <a:cs typeface="Times New Roman" pitchFamily="18" charset="0"/>
            </a:rPr>
            <a:t>их образе жизни.</a:t>
          </a:r>
          <a:endParaRPr lang="ru-RU" b="0" dirty="0"/>
        </a:p>
      </dgm:t>
    </dgm:pt>
    <dgm:pt modelId="{9AE9EE51-1B28-4302-96A5-128AE6782022}" type="parTrans" cxnId="{26538FE5-E517-48DA-96E2-722E10D156E2}">
      <dgm:prSet/>
      <dgm:spPr>
        <a:ln>
          <a:solidFill>
            <a:srgbClr val="0070C0"/>
          </a:solidFill>
        </a:ln>
      </dgm:spPr>
      <dgm:t>
        <a:bodyPr/>
        <a:lstStyle/>
        <a:p>
          <a:endParaRPr lang="ru-RU"/>
        </a:p>
      </dgm:t>
    </dgm:pt>
    <dgm:pt modelId="{5CB2936D-3CD6-42AA-BA01-5DA66DCEC95A}" type="sibTrans" cxnId="{26538FE5-E517-48DA-96E2-722E10D156E2}">
      <dgm:prSet/>
      <dgm:spPr/>
      <dgm:t>
        <a:bodyPr/>
        <a:lstStyle/>
        <a:p>
          <a:endParaRPr lang="ru-RU"/>
        </a:p>
      </dgm:t>
    </dgm:pt>
    <dgm:pt modelId="{E1CD1221-5B62-4F06-A9F9-0A8D3DD50AE6}" type="pres">
      <dgm:prSet presAssocID="{71502BD5-AC96-4C9C-B703-7D30D9FBE02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B03D1F-8ED3-458C-86F8-5C8D884EA435}" type="pres">
      <dgm:prSet presAssocID="{F3F5CB29-4B00-45CE-A705-A9FB3CF008BA}" presName="root1" presStyleCnt="0"/>
      <dgm:spPr/>
    </dgm:pt>
    <dgm:pt modelId="{9303B290-09E8-413A-AFD9-A5293F49C025}" type="pres">
      <dgm:prSet presAssocID="{F3F5CB29-4B00-45CE-A705-A9FB3CF008BA}" presName="LevelOneTextNode" presStyleLbl="node0" presStyleIdx="0" presStyleCnt="1" custAng="5400000" custScaleX="111906" custScaleY="665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88D05F-4BDD-4064-8BA3-C3DF78B606B6}" type="pres">
      <dgm:prSet presAssocID="{F3F5CB29-4B00-45CE-A705-A9FB3CF008BA}" presName="level2hierChild" presStyleCnt="0"/>
      <dgm:spPr/>
    </dgm:pt>
    <dgm:pt modelId="{375035D4-8C8E-493A-A322-3E84B6F6F6E2}" type="pres">
      <dgm:prSet presAssocID="{9AE9EE51-1B28-4302-96A5-128AE6782022}" presName="conn2-1" presStyleLbl="parChTrans1D2" presStyleIdx="0" presStyleCnt="1"/>
      <dgm:spPr/>
      <dgm:t>
        <a:bodyPr/>
        <a:lstStyle/>
        <a:p>
          <a:endParaRPr lang="ru-RU"/>
        </a:p>
      </dgm:t>
    </dgm:pt>
    <dgm:pt modelId="{20ED5358-0CF6-429A-BDA2-8304B6440A15}" type="pres">
      <dgm:prSet presAssocID="{9AE9EE51-1B28-4302-96A5-128AE6782022}" presName="connTx" presStyleLbl="parChTrans1D2" presStyleIdx="0" presStyleCnt="1"/>
      <dgm:spPr/>
      <dgm:t>
        <a:bodyPr/>
        <a:lstStyle/>
        <a:p>
          <a:endParaRPr lang="ru-RU"/>
        </a:p>
      </dgm:t>
    </dgm:pt>
    <dgm:pt modelId="{58479D82-9DA8-4C2F-9FCA-71C85DB7A216}" type="pres">
      <dgm:prSet presAssocID="{D7441474-0653-4FDD-9FC5-6B57ADDE559D}" presName="root2" presStyleCnt="0"/>
      <dgm:spPr/>
    </dgm:pt>
    <dgm:pt modelId="{927A5EEA-5489-45B4-AE83-1A24063E6915}" type="pres">
      <dgm:prSet presAssocID="{D7441474-0653-4FDD-9FC5-6B57ADDE559D}" presName="LevelTwoTextNode" presStyleLbl="node2" presStyleIdx="0" presStyleCnt="1" custScaleX="182256" custScaleY="167860" custLinFactNeighborX="42942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7A86DB-B6C4-4781-8090-9A166730B807}" type="pres">
      <dgm:prSet presAssocID="{D7441474-0653-4FDD-9FC5-6B57ADDE559D}" presName="level3hierChild" presStyleCnt="0"/>
      <dgm:spPr/>
    </dgm:pt>
  </dgm:ptLst>
  <dgm:cxnLst>
    <dgm:cxn modelId="{96083CFE-DC5C-4B2D-AC2B-8FB3AE388CE1}" type="presOf" srcId="{9AE9EE51-1B28-4302-96A5-128AE6782022}" destId="{375035D4-8C8E-493A-A322-3E84B6F6F6E2}" srcOrd="0" destOrd="0" presId="urn:microsoft.com/office/officeart/2008/layout/HorizontalMultiLevelHierarchy"/>
    <dgm:cxn modelId="{37AFEBAE-1FB0-4556-A950-ECE3FBE8D2B6}" srcId="{71502BD5-AC96-4C9C-B703-7D30D9FBE026}" destId="{F3F5CB29-4B00-45CE-A705-A9FB3CF008BA}" srcOrd="0" destOrd="0" parTransId="{EEF345B2-7816-4101-A387-8B502536D476}" sibTransId="{057EBE36-FACF-4DF9-8056-E857D5457F25}"/>
    <dgm:cxn modelId="{0C7D2C52-488A-44E3-A036-BF96F8CB8591}" type="presOf" srcId="{71502BD5-AC96-4C9C-B703-7D30D9FBE026}" destId="{E1CD1221-5B62-4F06-A9F9-0A8D3DD50AE6}" srcOrd="0" destOrd="0" presId="urn:microsoft.com/office/officeart/2008/layout/HorizontalMultiLevelHierarchy"/>
    <dgm:cxn modelId="{53CCAD52-33F1-47C1-8184-51F9F36B018C}" type="presOf" srcId="{9AE9EE51-1B28-4302-96A5-128AE6782022}" destId="{20ED5358-0CF6-429A-BDA2-8304B6440A15}" srcOrd="1" destOrd="0" presId="urn:microsoft.com/office/officeart/2008/layout/HorizontalMultiLevelHierarchy"/>
    <dgm:cxn modelId="{26538FE5-E517-48DA-96E2-722E10D156E2}" srcId="{F3F5CB29-4B00-45CE-A705-A9FB3CF008BA}" destId="{D7441474-0653-4FDD-9FC5-6B57ADDE559D}" srcOrd="0" destOrd="0" parTransId="{9AE9EE51-1B28-4302-96A5-128AE6782022}" sibTransId="{5CB2936D-3CD6-42AA-BA01-5DA66DCEC95A}"/>
    <dgm:cxn modelId="{499A52D4-44A8-47BA-B5B1-059732793C8F}" type="presOf" srcId="{F3F5CB29-4B00-45CE-A705-A9FB3CF008BA}" destId="{9303B290-09E8-413A-AFD9-A5293F49C025}" srcOrd="0" destOrd="0" presId="urn:microsoft.com/office/officeart/2008/layout/HorizontalMultiLevelHierarchy"/>
    <dgm:cxn modelId="{9104BC6A-CCEF-4AE1-AAC5-AFF717B82ED0}" type="presOf" srcId="{D7441474-0653-4FDD-9FC5-6B57ADDE559D}" destId="{927A5EEA-5489-45B4-AE83-1A24063E6915}" srcOrd="0" destOrd="0" presId="urn:microsoft.com/office/officeart/2008/layout/HorizontalMultiLevelHierarchy"/>
    <dgm:cxn modelId="{BF0D07C7-0E81-4B06-8037-93A5723F4CD1}" type="presParOf" srcId="{E1CD1221-5B62-4F06-A9F9-0A8D3DD50AE6}" destId="{2DB03D1F-8ED3-458C-86F8-5C8D884EA435}" srcOrd="0" destOrd="0" presId="urn:microsoft.com/office/officeart/2008/layout/HorizontalMultiLevelHierarchy"/>
    <dgm:cxn modelId="{274A982C-B86C-4493-BC58-5E5176E9D247}" type="presParOf" srcId="{2DB03D1F-8ED3-458C-86F8-5C8D884EA435}" destId="{9303B290-09E8-413A-AFD9-A5293F49C025}" srcOrd="0" destOrd="0" presId="urn:microsoft.com/office/officeart/2008/layout/HorizontalMultiLevelHierarchy"/>
    <dgm:cxn modelId="{DF520BA8-1DE4-4A6A-B614-3D0111886041}" type="presParOf" srcId="{2DB03D1F-8ED3-458C-86F8-5C8D884EA435}" destId="{6C88D05F-4BDD-4064-8BA3-C3DF78B606B6}" srcOrd="1" destOrd="0" presId="urn:microsoft.com/office/officeart/2008/layout/HorizontalMultiLevelHierarchy"/>
    <dgm:cxn modelId="{1805298B-C2AB-4B39-839A-428F0AAEC7A2}" type="presParOf" srcId="{6C88D05F-4BDD-4064-8BA3-C3DF78B606B6}" destId="{375035D4-8C8E-493A-A322-3E84B6F6F6E2}" srcOrd="0" destOrd="0" presId="urn:microsoft.com/office/officeart/2008/layout/HorizontalMultiLevelHierarchy"/>
    <dgm:cxn modelId="{533DBCC0-C68D-4ABA-B998-322A732EFA1B}" type="presParOf" srcId="{375035D4-8C8E-493A-A322-3E84B6F6F6E2}" destId="{20ED5358-0CF6-429A-BDA2-8304B6440A15}" srcOrd="0" destOrd="0" presId="urn:microsoft.com/office/officeart/2008/layout/HorizontalMultiLevelHierarchy"/>
    <dgm:cxn modelId="{D6C3C078-8F75-4C2E-95DB-F44BF1723028}" type="presParOf" srcId="{6C88D05F-4BDD-4064-8BA3-C3DF78B606B6}" destId="{58479D82-9DA8-4C2F-9FCA-71C85DB7A216}" srcOrd="1" destOrd="0" presId="urn:microsoft.com/office/officeart/2008/layout/HorizontalMultiLevelHierarchy"/>
    <dgm:cxn modelId="{BE00F38D-464E-476D-850F-D0600A1805B2}" type="presParOf" srcId="{58479D82-9DA8-4C2F-9FCA-71C85DB7A216}" destId="{927A5EEA-5489-45B4-AE83-1A24063E6915}" srcOrd="0" destOrd="0" presId="urn:microsoft.com/office/officeart/2008/layout/HorizontalMultiLevelHierarchy"/>
    <dgm:cxn modelId="{6092285E-E0F1-4A2C-819A-B5469336EF7D}" type="presParOf" srcId="{58479D82-9DA8-4C2F-9FCA-71C85DB7A216}" destId="{767A86DB-B6C4-4781-8090-9A166730B80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C48A8F-EC3B-428D-BC6F-A2B806EE5FA1}" type="doc">
      <dgm:prSet loTypeId="urn:microsoft.com/office/officeart/2005/8/layout/matrix1" loCatId="matrix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5572D24-E427-4AEE-AB9F-F729C4C8D32C}">
      <dgm:prSet phldrT="[Текст]" custT="1"/>
      <dgm:spPr>
        <a:gradFill rotWithShape="0">
          <a:gsLst>
            <a:gs pos="28000">
              <a:srgbClr val="FCFCE0"/>
            </a:gs>
            <a:gs pos="100000">
              <a:srgbClr val="FFFF66"/>
            </a:gs>
          </a:gsLst>
        </a:gradFill>
      </dgm:spPr>
      <dgm:t>
        <a:bodyPr/>
        <a:lstStyle/>
        <a:p>
          <a:r>
            <a:rPr lang="ru-RU" sz="4800" b="1" i="0" dirty="0" smtClean="0">
              <a:latin typeface="Times New Roman" pitchFamily="18" charset="0"/>
              <a:cs typeface="Times New Roman" pitchFamily="18" charset="0"/>
            </a:rPr>
            <a:t>Задачи:</a:t>
          </a:r>
          <a:endParaRPr lang="ru-RU" sz="4800" b="1" i="0" dirty="0">
            <a:latin typeface="Times New Roman" pitchFamily="18" charset="0"/>
            <a:cs typeface="Times New Roman" pitchFamily="18" charset="0"/>
          </a:endParaRPr>
        </a:p>
      </dgm:t>
    </dgm:pt>
    <dgm:pt modelId="{25FA9A3A-8A7D-46D3-A6AA-E5093F758106}" type="parTrans" cxnId="{05E95BEE-E60E-4770-9858-62093D2B17AB}">
      <dgm:prSet/>
      <dgm:spPr/>
      <dgm:t>
        <a:bodyPr/>
        <a:lstStyle/>
        <a:p>
          <a:endParaRPr lang="ru-RU"/>
        </a:p>
      </dgm:t>
    </dgm:pt>
    <dgm:pt modelId="{B0A9C991-D4F4-4165-B34E-26C27E8762A1}" type="sibTrans" cxnId="{05E95BEE-E60E-4770-9858-62093D2B17AB}">
      <dgm:prSet/>
      <dgm:spPr/>
      <dgm:t>
        <a:bodyPr/>
        <a:lstStyle/>
        <a:p>
          <a:endParaRPr lang="ru-RU"/>
        </a:p>
      </dgm:t>
    </dgm:pt>
    <dgm:pt modelId="{102DEBB6-B4DA-4736-8DD3-3656BC90E556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Закреплять знания детей об окружающих птицах: условиях их обитания, внешние признаки птиц, особенности строения, позволяющие летать;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5269E41-4E4C-4171-B691-FCCA21431C8E}" type="parTrans" cxnId="{C92C5071-293C-45FE-82DB-FF56CC633D94}">
      <dgm:prSet/>
      <dgm:spPr/>
      <dgm:t>
        <a:bodyPr/>
        <a:lstStyle/>
        <a:p>
          <a:endParaRPr lang="ru-RU"/>
        </a:p>
      </dgm:t>
    </dgm:pt>
    <dgm:pt modelId="{5C8271DA-1584-47AC-8524-79EF2B3003AD}" type="sibTrans" cxnId="{C92C5071-293C-45FE-82DB-FF56CC633D94}">
      <dgm:prSet/>
      <dgm:spPr/>
      <dgm:t>
        <a:bodyPr/>
        <a:lstStyle/>
        <a:p>
          <a:endParaRPr lang="ru-RU"/>
        </a:p>
      </dgm:t>
    </dgm:pt>
    <dgm:pt modelId="{0D00C145-46B6-4A18-8405-B0EF65D5A1E1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развивать   наблюдательность, познавательную активность, творческие и интеллектуальные способностей детей;</a:t>
          </a:r>
          <a:endParaRPr lang="ru-RU" dirty="0"/>
        </a:p>
      </dgm:t>
    </dgm:pt>
    <dgm:pt modelId="{90DFA223-D653-4199-8149-E677AAC72401}" type="parTrans" cxnId="{A7C0249D-64BA-485A-91A6-CD454CCF0E19}">
      <dgm:prSet/>
      <dgm:spPr/>
      <dgm:t>
        <a:bodyPr/>
        <a:lstStyle/>
        <a:p>
          <a:endParaRPr lang="ru-RU"/>
        </a:p>
      </dgm:t>
    </dgm:pt>
    <dgm:pt modelId="{DE6F8515-4B9D-4724-B25F-3FBCB9954F7E}" type="sibTrans" cxnId="{A7C0249D-64BA-485A-91A6-CD454CCF0E19}">
      <dgm:prSet/>
      <dgm:spPr/>
      <dgm:t>
        <a:bodyPr/>
        <a:lstStyle/>
        <a:p>
          <a:endParaRPr lang="ru-RU"/>
        </a:p>
      </dgm:t>
    </dgm:pt>
    <dgm:pt modelId="{A5A49D36-79F3-4BB9-BF04-6D0ABD07BE22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воспитывать бережное отношение к пернатым друзьям, приучать заботиться о птицах ближайшего окружения,</a:t>
          </a:r>
          <a:r>
            <a:rPr lang="ru-RU" dirty="0" smtClean="0"/>
            <a:t>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привлечь воспитанников и родителей к помощи птицам;</a:t>
          </a:r>
          <a:endParaRPr lang="ru-RU" dirty="0"/>
        </a:p>
      </dgm:t>
    </dgm:pt>
    <dgm:pt modelId="{93A8250C-EE02-491A-9614-B90D31446047}" type="parTrans" cxnId="{094E6D86-893A-4D3C-B33D-B60B1684100A}">
      <dgm:prSet/>
      <dgm:spPr/>
      <dgm:t>
        <a:bodyPr/>
        <a:lstStyle/>
        <a:p>
          <a:endParaRPr lang="ru-RU"/>
        </a:p>
      </dgm:t>
    </dgm:pt>
    <dgm:pt modelId="{7C9F8C16-5101-44F1-AEA1-B696198755F8}" type="sibTrans" cxnId="{094E6D86-893A-4D3C-B33D-B60B1684100A}">
      <dgm:prSet/>
      <dgm:spPr/>
      <dgm:t>
        <a:bodyPr/>
        <a:lstStyle/>
        <a:p>
          <a:endParaRPr lang="ru-RU"/>
        </a:p>
      </dgm:t>
    </dgm:pt>
    <dgm:pt modelId="{1A7FF2B8-CD8F-425F-8355-3D020CFBBE53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пополнить предметно-развивающую среду по теме проекта.</a:t>
          </a:r>
          <a:endParaRPr lang="ru-RU" dirty="0"/>
        </a:p>
      </dgm:t>
    </dgm:pt>
    <dgm:pt modelId="{A2A9E792-D9D6-4E47-A5CC-AB713B5D958F}" type="parTrans" cxnId="{94C6BB5A-75F9-429C-850A-9FB14A336444}">
      <dgm:prSet/>
      <dgm:spPr/>
      <dgm:t>
        <a:bodyPr/>
        <a:lstStyle/>
        <a:p>
          <a:endParaRPr lang="ru-RU"/>
        </a:p>
      </dgm:t>
    </dgm:pt>
    <dgm:pt modelId="{3EBE9755-C1F3-44AC-96FF-1AC2281F0125}" type="sibTrans" cxnId="{94C6BB5A-75F9-429C-850A-9FB14A336444}">
      <dgm:prSet/>
      <dgm:spPr/>
      <dgm:t>
        <a:bodyPr/>
        <a:lstStyle/>
        <a:p>
          <a:endParaRPr lang="ru-RU"/>
        </a:p>
      </dgm:t>
    </dgm:pt>
    <dgm:pt modelId="{59C8BDA2-660E-4D83-956C-3E639173FC2C}" type="pres">
      <dgm:prSet presAssocID="{B3C48A8F-EC3B-428D-BC6F-A2B806EE5FA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893CB3-EB45-4369-9DBB-F49F9B826E4A}" type="pres">
      <dgm:prSet presAssocID="{B3C48A8F-EC3B-428D-BC6F-A2B806EE5FA1}" presName="matrix" presStyleCnt="0"/>
      <dgm:spPr/>
    </dgm:pt>
    <dgm:pt modelId="{AC964182-E4C2-40D9-8BD0-9830B3FF420F}" type="pres">
      <dgm:prSet presAssocID="{B3C48A8F-EC3B-428D-BC6F-A2B806EE5FA1}" presName="tile1" presStyleLbl="node1" presStyleIdx="0" presStyleCnt="4"/>
      <dgm:spPr/>
      <dgm:t>
        <a:bodyPr/>
        <a:lstStyle/>
        <a:p>
          <a:endParaRPr lang="ru-RU"/>
        </a:p>
      </dgm:t>
    </dgm:pt>
    <dgm:pt modelId="{E0694804-FAE7-457E-9330-AAB97856E008}" type="pres">
      <dgm:prSet presAssocID="{B3C48A8F-EC3B-428D-BC6F-A2B806EE5FA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1F327-7F3B-441F-A8B3-D4175CED4137}" type="pres">
      <dgm:prSet presAssocID="{B3C48A8F-EC3B-428D-BC6F-A2B806EE5FA1}" presName="tile2" presStyleLbl="node1" presStyleIdx="1" presStyleCnt="4"/>
      <dgm:spPr/>
      <dgm:t>
        <a:bodyPr/>
        <a:lstStyle/>
        <a:p>
          <a:endParaRPr lang="ru-RU"/>
        </a:p>
      </dgm:t>
    </dgm:pt>
    <dgm:pt modelId="{637AE660-D1D8-4467-993A-32CA9FBEA275}" type="pres">
      <dgm:prSet presAssocID="{B3C48A8F-EC3B-428D-BC6F-A2B806EE5FA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63D9D5-4055-49DD-81D7-5D37318DD6DB}" type="pres">
      <dgm:prSet presAssocID="{B3C48A8F-EC3B-428D-BC6F-A2B806EE5FA1}" presName="tile3" presStyleLbl="node1" presStyleIdx="2" presStyleCnt="4"/>
      <dgm:spPr/>
      <dgm:t>
        <a:bodyPr/>
        <a:lstStyle/>
        <a:p>
          <a:endParaRPr lang="ru-RU"/>
        </a:p>
      </dgm:t>
    </dgm:pt>
    <dgm:pt modelId="{A921326C-C777-4CDC-B6DF-95E7AE709903}" type="pres">
      <dgm:prSet presAssocID="{B3C48A8F-EC3B-428D-BC6F-A2B806EE5FA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E8DE1B-A281-41D4-B97C-FDC788FAC790}" type="pres">
      <dgm:prSet presAssocID="{B3C48A8F-EC3B-428D-BC6F-A2B806EE5FA1}" presName="tile4" presStyleLbl="node1" presStyleIdx="3" presStyleCnt="4"/>
      <dgm:spPr/>
      <dgm:t>
        <a:bodyPr/>
        <a:lstStyle/>
        <a:p>
          <a:endParaRPr lang="ru-RU"/>
        </a:p>
      </dgm:t>
    </dgm:pt>
    <dgm:pt modelId="{E46C4F81-517D-4F27-ADDF-6BB0805F367B}" type="pres">
      <dgm:prSet presAssocID="{B3C48A8F-EC3B-428D-BC6F-A2B806EE5FA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98692-4851-4AD9-A6BE-3F6038240C6D}" type="pres">
      <dgm:prSet presAssocID="{B3C48A8F-EC3B-428D-BC6F-A2B806EE5FA1}" presName="centerTile" presStyleLbl="fgShp" presStyleIdx="0" presStyleCnt="1" custScaleX="117317" custScaleY="123034" custLinFactNeighborX="-1187" custLinFactNeighborY="388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3BDA2CBB-54D5-4458-9A7D-44E5BABBBBD7}" type="presOf" srcId="{A5A49D36-79F3-4BB9-BF04-6D0ABD07BE22}" destId="{5E63D9D5-4055-49DD-81D7-5D37318DD6DB}" srcOrd="0" destOrd="0" presId="urn:microsoft.com/office/officeart/2005/8/layout/matrix1"/>
    <dgm:cxn modelId="{C92C5071-293C-45FE-82DB-FF56CC633D94}" srcId="{D5572D24-E427-4AEE-AB9F-F729C4C8D32C}" destId="{102DEBB6-B4DA-4736-8DD3-3656BC90E556}" srcOrd="0" destOrd="0" parTransId="{05269E41-4E4C-4171-B691-FCCA21431C8E}" sibTransId="{5C8271DA-1584-47AC-8524-79EF2B3003AD}"/>
    <dgm:cxn modelId="{A7C0249D-64BA-485A-91A6-CD454CCF0E19}" srcId="{D5572D24-E427-4AEE-AB9F-F729C4C8D32C}" destId="{0D00C145-46B6-4A18-8405-B0EF65D5A1E1}" srcOrd="1" destOrd="0" parTransId="{90DFA223-D653-4199-8149-E677AAC72401}" sibTransId="{DE6F8515-4B9D-4724-B25F-3FBCB9954F7E}"/>
    <dgm:cxn modelId="{2354AD3B-69A0-48B0-91AD-E3FC1955DBF7}" type="presOf" srcId="{B3C48A8F-EC3B-428D-BC6F-A2B806EE5FA1}" destId="{59C8BDA2-660E-4D83-956C-3E639173FC2C}" srcOrd="0" destOrd="0" presId="urn:microsoft.com/office/officeart/2005/8/layout/matrix1"/>
    <dgm:cxn modelId="{05E95BEE-E60E-4770-9858-62093D2B17AB}" srcId="{B3C48A8F-EC3B-428D-BC6F-A2B806EE5FA1}" destId="{D5572D24-E427-4AEE-AB9F-F729C4C8D32C}" srcOrd="0" destOrd="0" parTransId="{25FA9A3A-8A7D-46D3-A6AA-E5093F758106}" sibTransId="{B0A9C991-D4F4-4165-B34E-26C27E8762A1}"/>
    <dgm:cxn modelId="{61BBD0BC-F4D6-4DDE-8753-7C0A8845EB1B}" type="presOf" srcId="{1A7FF2B8-CD8F-425F-8355-3D020CFBBE53}" destId="{E46C4F81-517D-4F27-ADDF-6BB0805F367B}" srcOrd="1" destOrd="0" presId="urn:microsoft.com/office/officeart/2005/8/layout/matrix1"/>
    <dgm:cxn modelId="{5A42E86E-92D0-4971-8815-3716A547B819}" type="presOf" srcId="{1A7FF2B8-CD8F-425F-8355-3D020CFBBE53}" destId="{EEE8DE1B-A281-41D4-B97C-FDC788FAC790}" srcOrd="0" destOrd="0" presId="urn:microsoft.com/office/officeart/2005/8/layout/matrix1"/>
    <dgm:cxn modelId="{089011F2-97B1-4ECA-8160-6AD044C3BB8B}" type="presOf" srcId="{0D00C145-46B6-4A18-8405-B0EF65D5A1E1}" destId="{637AE660-D1D8-4467-993A-32CA9FBEA275}" srcOrd="1" destOrd="0" presId="urn:microsoft.com/office/officeart/2005/8/layout/matrix1"/>
    <dgm:cxn modelId="{94C6BB5A-75F9-429C-850A-9FB14A336444}" srcId="{D5572D24-E427-4AEE-AB9F-F729C4C8D32C}" destId="{1A7FF2B8-CD8F-425F-8355-3D020CFBBE53}" srcOrd="3" destOrd="0" parTransId="{A2A9E792-D9D6-4E47-A5CC-AB713B5D958F}" sibTransId="{3EBE9755-C1F3-44AC-96FF-1AC2281F0125}"/>
    <dgm:cxn modelId="{B9341B24-22D7-46F9-AEDC-D7F60EC9A2E6}" type="presOf" srcId="{A5A49D36-79F3-4BB9-BF04-6D0ABD07BE22}" destId="{A921326C-C777-4CDC-B6DF-95E7AE709903}" srcOrd="1" destOrd="0" presId="urn:microsoft.com/office/officeart/2005/8/layout/matrix1"/>
    <dgm:cxn modelId="{F78F8F69-AA8C-4C97-9A58-D3E698C8CE12}" type="presOf" srcId="{102DEBB6-B4DA-4736-8DD3-3656BC90E556}" destId="{AC964182-E4C2-40D9-8BD0-9830B3FF420F}" srcOrd="0" destOrd="0" presId="urn:microsoft.com/office/officeart/2005/8/layout/matrix1"/>
    <dgm:cxn modelId="{A6706649-A385-403C-8736-9745EE0C47CF}" type="presOf" srcId="{D5572D24-E427-4AEE-AB9F-F729C4C8D32C}" destId="{A8A98692-4851-4AD9-A6BE-3F6038240C6D}" srcOrd="0" destOrd="0" presId="urn:microsoft.com/office/officeart/2005/8/layout/matrix1"/>
    <dgm:cxn modelId="{094E6D86-893A-4D3C-B33D-B60B1684100A}" srcId="{D5572D24-E427-4AEE-AB9F-F729C4C8D32C}" destId="{A5A49D36-79F3-4BB9-BF04-6D0ABD07BE22}" srcOrd="2" destOrd="0" parTransId="{93A8250C-EE02-491A-9614-B90D31446047}" sibTransId="{7C9F8C16-5101-44F1-AEA1-B696198755F8}"/>
    <dgm:cxn modelId="{E8F93EEB-6668-4D5B-83BF-D7812120073F}" type="presOf" srcId="{0D00C145-46B6-4A18-8405-B0EF65D5A1E1}" destId="{B761F327-7F3B-441F-A8B3-D4175CED4137}" srcOrd="0" destOrd="0" presId="urn:microsoft.com/office/officeart/2005/8/layout/matrix1"/>
    <dgm:cxn modelId="{E14911A3-08C8-4EDC-9BFA-6E84B15D8526}" type="presOf" srcId="{102DEBB6-B4DA-4736-8DD3-3656BC90E556}" destId="{E0694804-FAE7-457E-9330-AAB97856E008}" srcOrd="1" destOrd="0" presId="urn:microsoft.com/office/officeart/2005/8/layout/matrix1"/>
    <dgm:cxn modelId="{58148F26-170B-40FA-8245-35D604D5D25D}" type="presParOf" srcId="{59C8BDA2-660E-4D83-956C-3E639173FC2C}" destId="{2F893CB3-EB45-4369-9DBB-F49F9B826E4A}" srcOrd="0" destOrd="0" presId="urn:microsoft.com/office/officeart/2005/8/layout/matrix1"/>
    <dgm:cxn modelId="{2742E3A4-394B-4ECF-8C16-0A971D89D836}" type="presParOf" srcId="{2F893CB3-EB45-4369-9DBB-F49F9B826E4A}" destId="{AC964182-E4C2-40D9-8BD0-9830B3FF420F}" srcOrd="0" destOrd="0" presId="urn:microsoft.com/office/officeart/2005/8/layout/matrix1"/>
    <dgm:cxn modelId="{5C9BCBE9-3C4B-4FC2-9A28-267C49DF6AB9}" type="presParOf" srcId="{2F893CB3-EB45-4369-9DBB-F49F9B826E4A}" destId="{E0694804-FAE7-457E-9330-AAB97856E008}" srcOrd="1" destOrd="0" presId="urn:microsoft.com/office/officeart/2005/8/layout/matrix1"/>
    <dgm:cxn modelId="{30631CAA-AFA7-4D89-A750-72BDDFD6A99C}" type="presParOf" srcId="{2F893CB3-EB45-4369-9DBB-F49F9B826E4A}" destId="{B761F327-7F3B-441F-A8B3-D4175CED4137}" srcOrd="2" destOrd="0" presId="urn:microsoft.com/office/officeart/2005/8/layout/matrix1"/>
    <dgm:cxn modelId="{CA7DE51E-86C4-4BEE-9AE3-022680E92EE4}" type="presParOf" srcId="{2F893CB3-EB45-4369-9DBB-F49F9B826E4A}" destId="{637AE660-D1D8-4467-993A-32CA9FBEA275}" srcOrd="3" destOrd="0" presId="urn:microsoft.com/office/officeart/2005/8/layout/matrix1"/>
    <dgm:cxn modelId="{B5B3B81B-58F4-49E1-9C78-FBA2A16BD767}" type="presParOf" srcId="{2F893CB3-EB45-4369-9DBB-F49F9B826E4A}" destId="{5E63D9D5-4055-49DD-81D7-5D37318DD6DB}" srcOrd="4" destOrd="0" presId="urn:microsoft.com/office/officeart/2005/8/layout/matrix1"/>
    <dgm:cxn modelId="{E4AAB22E-4CB4-446E-893E-D4AA81C545DD}" type="presParOf" srcId="{2F893CB3-EB45-4369-9DBB-F49F9B826E4A}" destId="{A921326C-C777-4CDC-B6DF-95E7AE709903}" srcOrd="5" destOrd="0" presId="urn:microsoft.com/office/officeart/2005/8/layout/matrix1"/>
    <dgm:cxn modelId="{96AB59C7-CA6D-4814-9B40-D6574898F0C1}" type="presParOf" srcId="{2F893CB3-EB45-4369-9DBB-F49F9B826E4A}" destId="{EEE8DE1B-A281-41D4-B97C-FDC788FAC790}" srcOrd="6" destOrd="0" presId="urn:microsoft.com/office/officeart/2005/8/layout/matrix1"/>
    <dgm:cxn modelId="{FCE15D5C-9E6D-4032-AFDE-7983FC91C9E2}" type="presParOf" srcId="{2F893CB3-EB45-4369-9DBB-F49F9B826E4A}" destId="{E46C4F81-517D-4F27-ADDF-6BB0805F367B}" srcOrd="7" destOrd="0" presId="urn:microsoft.com/office/officeart/2005/8/layout/matrix1"/>
    <dgm:cxn modelId="{213FBE95-5EAC-49D8-A529-B17D38D4359B}" type="presParOf" srcId="{59C8BDA2-660E-4D83-956C-3E639173FC2C}" destId="{A8A98692-4851-4AD9-A6BE-3F6038240C6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BCF13D-351A-4177-9D3C-3C80A5790D0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735AD55-9BF0-4E1A-B44D-070C6900C669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Синичка с утра начинает пищать – ожидай ночью мороз.</a:t>
          </a:r>
        </a:p>
      </dgm:t>
    </dgm:pt>
    <dgm:pt modelId="{27BD0825-73D9-43ED-A0F7-A0C3B1D595D3}" type="parTrans" cxnId="{02EED015-1670-457B-9811-FE0526D2F477}">
      <dgm:prSet/>
      <dgm:spPr/>
      <dgm:t>
        <a:bodyPr/>
        <a:lstStyle/>
        <a:p>
          <a:endParaRPr lang="ru-RU" sz="2000" b="1"/>
        </a:p>
      </dgm:t>
    </dgm:pt>
    <dgm:pt modelId="{35E55F06-0371-432E-9A6A-A58D06D68D9C}" type="sibTrans" cxnId="{02EED015-1670-457B-9811-FE0526D2F477}">
      <dgm:prSet/>
      <dgm:spPr/>
      <dgm:t>
        <a:bodyPr/>
        <a:lstStyle/>
        <a:p>
          <a:endParaRPr lang="ru-RU" sz="2000" b="1"/>
        </a:p>
      </dgm:t>
    </dgm:pt>
    <dgm:pt modelId="{45C802A7-2591-4812-B036-137FE58EF7D4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Воробьи дружно расчирикались – к оттепели.</a:t>
          </a:r>
        </a:p>
      </dgm:t>
    </dgm:pt>
    <dgm:pt modelId="{70EE01C3-B291-4CFB-9CDE-3FCED450A53B}" type="parTrans" cxnId="{C90B7689-D327-4CB6-A369-0E2AAD44D955}">
      <dgm:prSet/>
      <dgm:spPr/>
      <dgm:t>
        <a:bodyPr/>
        <a:lstStyle/>
        <a:p>
          <a:endParaRPr lang="ru-RU" sz="2000" b="1"/>
        </a:p>
      </dgm:t>
    </dgm:pt>
    <dgm:pt modelId="{6B4CFD16-2275-4E76-8BDD-394409D3BC35}" type="sibTrans" cxnId="{C90B7689-D327-4CB6-A369-0E2AAD44D955}">
      <dgm:prSet/>
      <dgm:spPr/>
      <dgm:t>
        <a:bodyPr/>
        <a:lstStyle/>
        <a:p>
          <a:endParaRPr lang="ru-RU" sz="2000" b="1"/>
        </a:p>
      </dgm:t>
    </dgm:pt>
    <dgm:pt modelId="{6FB005F2-E32D-4C05-A045-471ACA13F69F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Ворона под крыло клюв прячет – к холоду.</a:t>
          </a:r>
        </a:p>
      </dgm:t>
    </dgm:pt>
    <dgm:pt modelId="{AE844F8F-8042-4C52-A3E5-7B3760CE994D}" type="parTrans" cxnId="{2D0B7679-FD74-4150-A071-14AC78958395}">
      <dgm:prSet/>
      <dgm:spPr/>
      <dgm:t>
        <a:bodyPr/>
        <a:lstStyle/>
        <a:p>
          <a:endParaRPr lang="ru-RU" sz="2000" b="1"/>
        </a:p>
      </dgm:t>
    </dgm:pt>
    <dgm:pt modelId="{D697CAB0-D982-4BAE-8980-F0CB42CEE441}" type="sibTrans" cxnId="{2D0B7679-FD74-4150-A071-14AC78958395}">
      <dgm:prSet/>
      <dgm:spPr/>
      <dgm:t>
        <a:bodyPr/>
        <a:lstStyle/>
        <a:p>
          <a:endParaRPr lang="ru-RU" sz="2000" b="1"/>
        </a:p>
      </dgm:t>
    </dgm:pt>
    <dgm:pt modelId="{B1869E42-903F-4C29-8580-3452D5616380}">
      <dgm:prSet/>
      <dgm:spPr/>
      <dgm:t>
        <a:bodyPr/>
        <a:lstStyle/>
        <a:p>
          <a:endParaRPr lang="ru-RU" sz="2000" b="1"/>
        </a:p>
      </dgm:t>
    </dgm:pt>
    <dgm:pt modelId="{43288211-4DF3-432D-823F-49752FCA1001}" type="parTrans" cxnId="{CCB0DCAF-3D2D-4535-BC5B-50E3D1079329}">
      <dgm:prSet/>
      <dgm:spPr/>
      <dgm:t>
        <a:bodyPr/>
        <a:lstStyle/>
        <a:p>
          <a:endParaRPr lang="ru-RU" sz="2000" b="1"/>
        </a:p>
      </dgm:t>
    </dgm:pt>
    <dgm:pt modelId="{03A9625B-0B97-45FF-842C-72C20DB759B2}" type="sibTrans" cxnId="{CCB0DCAF-3D2D-4535-BC5B-50E3D1079329}">
      <dgm:prSet/>
      <dgm:spPr/>
      <dgm:t>
        <a:bodyPr/>
        <a:lstStyle/>
        <a:p>
          <a:endParaRPr lang="ru-RU" sz="2000" b="1"/>
        </a:p>
      </dgm:t>
    </dgm:pt>
    <dgm:pt modelId="{CD55BF26-D73B-436C-BC63-C430EEEB53C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Перед метелью воробьи чирикают.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/>
        </a:p>
      </dgm:t>
    </dgm:pt>
    <dgm:pt modelId="{352BF821-F5E6-4A81-8F15-79C9E2125904}" type="parTrans" cxnId="{0D43E897-74DE-4914-BF9D-12D57D468F4E}">
      <dgm:prSet/>
      <dgm:spPr/>
      <dgm:t>
        <a:bodyPr/>
        <a:lstStyle/>
        <a:p>
          <a:endParaRPr lang="ru-RU" sz="2000" b="1"/>
        </a:p>
      </dgm:t>
    </dgm:pt>
    <dgm:pt modelId="{D1414CCE-6E1D-4D4F-905D-DEB815EEC8E5}" type="sibTrans" cxnId="{0D43E897-74DE-4914-BF9D-12D57D468F4E}">
      <dgm:prSet/>
      <dgm:spPr/>
      <dgm:t>
        <a:bodyPr/>
        <a:lstStyle/>
        <a:p>
          <a:endParaRPr lang="ru-RU" sz="2000" b="1"/>
        </a:p>
      </dgm:t>
    </dgm:pt>
    <dgm:pt modelId="{FA4B4A69-E210-4D46-862D-5831A46EEE64}">
      <dgm:prSet/>
      <dgm:spPr/>
      <dgm:t>
        <a:bodyPr/>
        <a:lstStyle/>
        <a:p>
          <a:endParaRPr lang="ru-RU" sz="2000" b="1"/>
        </a:p>
      </dgm:t>
    </dgm:pt>
    <dgm:pt modelId="{A089F6E3-DF17-4ABC-9729-AF442409FA2B}" type="parTrans" cxnId="{627D0622-8806-4E08-9AF5-E8A118603DE0}">
      <dgm:prSet/>
      <dgm:spPr/>
      <dgm:t>
        <a:bodyPr/>
        <a:lstStyle/>
        <a:p>
          <a:endParaRPr lang="ru-RU" sz="2000" b="1"/>
        </a:p>
      </dgm:t>
    </dgm:pt>
    <dgm:pt modelId="{B2E9C708-5EB7-4111-9601-CAAB99784468}" type="sibTrans" cxnId="{627D0622-8806-4E08-9AF5-E8A118603DE0}">
      <dgm:prSet/>
      <dgm:spPr/>
      <dgm:t>
        <a:bodyPr/>
        <a:lstStyle/>
        <a:p>
          <a:endParaRPr lang="ru-RU" sz="2000" b="1"/>
        </a:p>
      </dgm:t>
    </dgm:pt>
    <dgm:pt modelId="{8978027D-1172-42E6-ACC4-B71AC5B067BA}">
      <dgm:prSet/>
      <dgm:spPr/>
      <dgm:t>
        <a:bodyPr/>
        <a:lstStyle/>
        <a:p>
          <a:endParaRPr lang="ru-RU" sz="2000" b="1"/>
        </a:p>
      </dgm:t>
    </dgm:pt>
    <dgm:pt modelId="{F95C7217-7AA4-49C0-9567-3BF129615DAC}" type="parTrans" cxnId="{4505C4A2-197F-400F-BA00-2D3FEEBF67D7}">
      <dgm:prSet/>
      <dgm:spPr/>
      <dgm:t>
        <a:bodyPr/>
        <a:lstStyle/>
        <a:p>
          <a:endParaRPr lang="ru-RU" sz="2000" b="1"/>
        </a:p>
      </dgm:t>
    </dgm:pt>
    <dgm:pt modelId="{892CEAF4-26D9-4A15-AA72-E1D615F30CBC}" type="sibTrans" cxnId="{4505C4A2-197F-400F-BA00-2D3FEEBF67D7}">
      <dgm:prSet/>
      <dgm:spPr/>
      <dgm:t>
        <a:bodyPr/>
        <a:lstStyle/>
        <a:p>
          <a:endParaRPr lang="ru-RU" sz="2000" b="1"/>
        </a:p>
      </dgm:t>
    </dgm:pt>
    <dgm:pt modelId="{F0C94DC9-61A7-4E8D-B051-6D7C9B13A761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Перед сильным ветром воробьи стайками перелетают с места на место.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FC974B6A-CAC8-4CB0-B666-B886516C5340}" type="parTrans" cxnId="{B01FF3CE-E68D-44A7-BF69-A7A2984EFC3C}">
      <dgm:prSet/>
      <dgm:spPr/>
      <dgm:t>
        <a:bodyPr/>
        <a:lstStyle/>
        <a:p>
          <a:endParaRPr lang="ru-RU" sz="2000" b="1"/>
        </a:p>
      </dgm:t>
    </dgm:pt>
    <dgm:pt modelId="{C93F06D9-F6C8-478E-B934-E9C2532BA417}" type="sibTrans" cxnId="{B01FF3CE-E68D-44A7-BF69-A7A2984EFC3C}">
      <dgm:prSet/>
      <dgm:spPr/>
      <dgm:t>
        <a:bodyPr/>
        <a:lstStyle/>
        <a:p>
          <a:endParaRPr lang="ru-RU" sz="2000" b="1"/>
        </a:p>
      </dgm:t>
    </dgm:pt>
    <dgm:pt modelId="{981D6416-0E93-4565-8317-38209C5F759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Синицы порхают под окном – к холоду.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dirty="0" smtClean="0">
            <a:latin typeface="Times New Roman" pitchFamily="18" charset="0"/>
            <a:cs typeface="Times New Roman" pitchFamily="18" charset="0"/>
          </a:endParaRPr>
        </a:p>
      </dgm:t>
    </dgm:pt>
    <dgm:pt modelId="{1297E976-0778-477F-8443-01BC5949D9A0}" type="parTrans" cxnId="{8B543EDE-A27C-4B38-9ABC-820F33B066B2}">
      <dgm:prSet/>
      <dgm:spPr/>
      <dgm:t>
        <a:bodyPr/>
        <a:lstStyle/>
        <a:p>
          <a:endParaRPr lang="ru-RU" sz="2000" b="1"/>
        </a:p>
      </dgm:t>
    </dgm:pt>
    <dgm:pt modelId="{1E085623-8754-41F6-B17A-21531EEF8500}" type="sibTrans" cxnId="{8B543EDE-A27C-4B38-9ABC-820F33B066B2}">
      <dgm:prSet/>
      <dgm:spPr/>
      <dgm:t>
        <a:bodyPr/>
        <a:lstStyle/>
        <a:p>
          <a:endParaRPr lang="ru-RU" sz="2000" b="1"/>
        </a:p>
      </dgm:t>
    </dgm:pt>
    <dgm:pt modelId="{D6D52A1C-E4D6-4E3E-A9C0-5EBA12022E24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 марте птички щебечут к хорошей погоде.</a:t>
          </a:r>
        </a:p>
      </dgm:t>
    </dgm:pt>
    <dgm:pt modelId="{6C9DCCFF-05CF-4AD2-B77B-8950270E3C24}" type="parTrans" cxnId="{D701AF2F-9339-483A-839F-1A9C71C0D361}">
      <dgm:prSet/>
      <dgm:spPr/>
      <dgm:t>
        <a:bodyPr/>
        <a:lstStyle/>
        <a:p>
          <a:endParaRPr lang="ru-RU" sz="2000" b="1"/>
        </a:p>
      </dgm:t>
    </dgm:pt>
    <dgm:pt modelId="{9050B102-F748-4945-84F8-95A1A4685CD7}" type="sibTrans" cxnId="{D701AF2F-9339-483A-839F-1A9C71C0D361}">
      <dgm:prSet/>
      <dgm:spPr/>
      <dgm:t>
        <a:bodyPr/>
        <a:lstStyle/>
        <a:p>
          <a:endParaRPr lang="ru-RU" sz="2000" b="1"/>
        </a:p>
      </dgm:t>
    </dgm:pt>
    <dgm:pt modelId="{C759C558-DE00-4806-BAB8-83A9E23D9A0A}">
      <dgm:prSet/>
      <dgm:spPr/>
      <dgm:t>
        <a:bodyPr/>
        <a:lstStyle/>
        <a:p>
          <a:endParaRPr lang="ru-RU"/>
        </a:p>
      </dgm:t>
    </dgm:pt>
    <dgm:pt modelId="{E4384F60-D999-4E01-9861-5EC2F51316B5}" type="parTrans" cxnId="{377380AE-C9F5-4DDF-95CF-CA91C151E33D}">
      <dgm:prSet/>
      <dgm:spPr/>
      <dgm:t>
        <a:bodyPr/>
        <a:lstStyle/>
        <a:p>
          <a:endParaRPr lang="ru-RU" sz="2000" b="1"/>
        </a:p>
      </dgm:t>
    </dgm:pt>
    <dgm:pt modelId="{C5CDCA58-039B-4FB7-8024-04B914BE988F}" type="sibTrans" cxnId="{377380AE-C9F5-4DDF-95CF-CA91C151E33D}">
      <dgm:prSet/>
      <dgm:spPr/>
      <dgm:t>
        <a:bodyPr/>
        <a:lstStyle/>
        <a:p>
          <a:endParaRPr lang="ru-RU" sz="2000" b="1"/>
        </a:p>
      </dgm:t>
    </dgm:pt>
    <dgm:pt modelId="{E8079653-0FA3-4240-AFB0-7B3FCE2D684F}">
      <dgm:prSet/>
      <dgm:spPr/>
      <dgm:t>
        <a:bodyPr/>
        <a:lstStyle/>
        <a:p>
          <a:endParaRPr lang="ru-RU"/>
        </a:p>
      </dgm:t>
    </dgm:pt>
    <dgm:pt modelId="{687277A9-02A2-40CC-ABE7-035BEE8923E3}" type="parTrans" cxnId="{0B42C7D8-3D3C-4837-890B-B14634E28260}">
      <dgm:prSet/>
      <dgm:spPr/>
      <dgm:t>
        <a:bodyPr/>
        <a:lstStyle/>
        <a:p>
          <a:endParaRPr lang="ru-RU" sz="2000" b="1"/>
        </a:p>
      </dgm:t>
    </dgm:pt>
    <dgm:pt modelId="{D5608A63-AA3E-4C70-8C7C-82615D3D6AFE}" type="sibTrans" cxnId="{0B42C7D8-3D3C-4837-890B-B14634E28260}">
      <dgm:prSet/>
      <dgm:spPr/>
      <dgm:t>
        <a:bodyPr/>
        <a:lstStyle/>
        <a:p>
          <a:endParaRPr lang="ru-RU" sz="2000" b="1"/>
        </a:p>
      </dgm:t>
    </dgm:pt>
    <dgm:pt modelId="{EB69EAC3-347B-4BA3-9FE8-53702C6275B1}">
      <dgm:prSet/>
      <dgm:spPr/>
      <dgm:t>
        <a:bodyPr/>
        <a:lstStyle/>
        <a:p>
          <a:endParaRPr lang="ru-RU"/>
        </a:p>
      </dgm:t>
    </dgm:pt>
    <dgm:pt modelId="{025FE21D-FD17-4FDB-A8A0-51D247256770}" type="parTrans" cxnId="{86656A13-E1E2-4922-85F0-63580BD3FEAA}">
      <dgm:prSet/>
      <dgm:spPr/>
      <dgm:t>
        <a:bodyPr/>
        <a:lstStyle/>
        <a:p>
          <a:endParaRPr lang="ru-RU" sz="2000" b="1"/>
        </a:p>
      </dgm:t>
    </dgm:pt>
    <dgm:pt modelId="{9F441F71-2524-4442-8B3E-6C8C429384FE}" type="sibTrans" cxnId="{86656A13-E1E2-4922-85F0-63580BD3FEAA}">
      <dgm:prSet/>
      <dgm:spPr/>
      <dgm:t>
        <a:bodyPr/>
        <a:lstStyle/>
        <a:p>
          <a:endParaRPr lang="ru-RU" sz="2000" b="1"/>
        </a:p>
      </dgm:t>
    </dgm:pt>
    <dgm:pt modelId="{6CCFD430-52C5-4986-BCDE-E6A14B0E79FB}">
      <dgm:prSet/>
      <dgm:spPr/>
      <dgm:t>
        <a:bodyPr/>
        <a:lstStyle/>
        <a:p>
          <a:endParaRPr lang="ru-RU"/>
        </a:p>
      </dgm:t>
    </dgm:pt>
    <dgm:pt modelId="{6F0DC765-3C8C-4499-A147-CA80CAE40FDC}" type="parTrans" cxnId="{BF003018-EF4C-4816-B877-57B7B9C7E486}">
      <dgm:prSet/>
      <dgm:spPr/>
      <dgm:t>
        <a:bodyPr/>
        <a:lstStyle/>
        <a:p>
          <a:endParaRPr lang="ru-RU" sz="2000" b="1"/>
        </a:p>
      </dgm:t>
    </dgm:pt>
    <dgm:pt modelId="{58423B2A-917C-4A19-9404-99EDBC6A8184}" type="sibTrans" cxnId="{BF003018-EF4C-4816-B877-57B7B9C7E486}">
      <dgm:prSet/>
      <dgm:spPr/>
      <dgm:t>
        <a:bodyPr/>
        <a:lstStyle/>
        <a:p>
          <a:endParaRPr lang="ru-RU" sz="2000" b="1"/>
        </a:p>
      </dgm:t>
    </dgm:pt>
    <dgm:pt modelId="{1583EC8A-C382-4498-BCAA-64C80023C38D}" type="pres">
      <dgm:prSet presAssocID="{03BCF13D-351A-4177-9D3C-3C80A5790D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BDF93DA-BFD7-44F3-B2B6-DE1F54804F84}" type="pres">
      <dgm:prSet presAssocID="{03BCF13D-351A-4177-9D3C-3C80A5790D06}" presName="Name1" presStyleCnt="0"/>
      <dgm:spPr/>
    </dgm:pt>
    <dgm:pt modelId="{19FA3A1F-C331-48DC-BF5E-401E901DC5FC}" type="pres">
      <dgm:prSet presAssocID="{03BCF13D-351A-4177-9D3C-3C80A5790D06}" presName="cycle" presStyleCnt="0"/>
      <dgm:spPr/>
    </dgm:pt>
    <dgm:pt modelId="{245007E0-EB54-410B-8BE4-AD300492FBFC}" type="pres">
      <dgm:prSet presAssocID="{03BCF13D-351A-4177-9D3C-3C80A5790D06}" presName="srcNode" presStyleLbl="node1" presStyleIdx="0" presStyleCnt="7"/>
      <dgm:spPr/>
    </dgm:pt>
    <dgm:pt modelId="{CF49A485-75CC-4048-A9CC-60D418A510C9}" type="pres">
      <dgm:prSet presAssocID="{03BCF13D-351A-4177-9D3C-3C80A5790D06}" presName="conn" presStyleLbl="parChTrans1D2" presStyleIdx="0" presStyleCnt="1"/>
      <dgm:spPr/>
      <dgm:t>
        <a:bodyPr/>
        <a:lstStyle/>
        <a:p>
          <a:endParaRPr lang="ru-RU"/>
        </a:p>
      </dgm:t>
    </dgm:pt>
    <dgm:pt modelId="{FAD60099-23ED-4461-99AA-AE7E8B321BC2}" type="pres">
      <dgm:prSet presAssocID="{03BCF13D-351A-4177-9D3C-3C80A5790D06}" presName="extraNode" presStyleLbl="node1" presStyleIdx="0" presStyleCnt="7"/>
      <dgm:spPr/>
    </dgm:pt>
    <dgm:pt modelId="{AC848668-B4D9-40E7-9962-01AA2BFE4565}" type="pres">
      <dgm:prSet presAssocID="{03BCF13D-351A-4177-9D3C-3C80A5790D06}" presName="dstNode" presStyleLbl="node1" presStyleIdx="0" presStyleCnt="7"/>
      <dgm:spPr/>
    </dgm:pt>
    <dgm:pt modelId="{6B731B7D-D60F-4F59-AEEB-E213BBED1058}" type="pres">
      <dgm:prSet presAssocID="{D735AD55-9BF0-4E1A-B44D-070C6900C66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8262BA-3CFC-4237-92FA-AF351BFB6EF9}" type="pres">
      <dgm:prSet presAssocID="{D735AD55-9BF0-4E1A-B44D-070C6900C669}" presName="accent_1" presStyleCnt="0"/>
      <dgm:spPr/>
    </dgm:pt>
    <dgm:pt modelId="{1BD499F5-875F-4515-BFC9-BC33F5FD3ED3}" type="pres">
      <dgm:prSet presAssocID="{D735AD55-9BF0-4E1A-B44D-070C6900C669}" presName="accentRepeatNode" presStyleLbl="solidFgAcc1" presStyleIdx="0" presStyleCnt="7" custLinFactNeighborX="1498" custLinFactNeighborY="-3518"/>
      <dgm:spPr/>
    </dgm:pt>
    <dgm:pt modelId="{32D2801A-9787-4D59-AA14-CBA70482119F}" type="pres">
      <dgm:prSet presAssocID="{45C802A7-2591-4812-B036-137FE58EF7D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4550F9-A4CF-4CD0-8408-7F3B10DA2F9A}" type="pres">
      <dgm:prSet presAssocID="{45C802A7-2591-4812-B036-137FE58EF7D4}" presName="accent_2" presStyleCnt="0"/>
      <dgm:spPr/>
    </dgm:pt>
    <dgm:pt modelId="{9150A214-37BE-43FE-8F89-475FC808BE91}" type="pres">
      <dgm:prSet presAssocID="{45C802A7-2591-4812-B036-137FE58EF7D4}" presName="accentRepeatNode" presStyleLbl="solidFgAcc1" presStyleIdx="1" presStyleCnt="7"/>
      <dgm:spPr/>
    </dgm:pt>
    <dgm:pt modelId="{B849930B-A9CD-454A-A382-CC065C986678}" type="pres">
      <dgm:prSet presAssocID="{6FB005F2-E32D-4C05-A045-471ACA13F69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5EC7F-F7DD-4338-89B8-80B5C5C5E19E}" type="pres">
      <dgm:prSet presAssocID="{6FB005F2-E32D-4C05-A045-471ACA13F69F}" presName="accent_3" presStyleCnt="0"/>
      <dgm:spPr/>
    </dgm:pt>
    <dgm:pt modelId="{8652ED19-F9EF-4518-9CC5-190A1A096217}" type="pres">
      <dgm:prSet presAssocID="{6FB005F2-E32D-4C05-A045-471ACA13F69F}" presName="accentRepeatNode" presStyleLbl="solidFgAcc1" presStyleIdx="2" presStyleCnt="7"/>
      <dgm:spPr/>
    </dgm:pt>
    <dgm:pt modelId="{6F9F4DA1-3BC8-47A0-8B0A-29F299993B90}" type="pres">
      <dgm:prSet presAssocID="{CD55BF26-D73B-436C-BC63-C430EEEB53CB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5C29D-FAAC-4F02-ADA0-E3AC2B1AE4B2}" type="pres">
      <dgm:prSet presAssocID="{CD55BF26-D73B-436C-BC63-C430EEEB53CB}" presName="accent_4" presStyleCnt="0"/>
      <dgm:spPr/>
    </dgm:pt>
    <dgm:pt modelId="{F7B87E02-A388-4726-9764-565200ACF17D}" type="pres">
      <dgm:prSet presAssocID="{CD55BF26-D73B-436C-BC63-C430EEEB53CB}" presName="accentRepeatNode" presStyleLbl="solidFgAcc1" presStyleIdx="3" presStyleCnt="7"/>
      <dgm:spPr/>
    </dgm:pt>
    <dgm:pt modelId="{06A822D6-A05E-4DCB-AC02-B5C50210410F}" type="pres">
      <dgm:prSet presAssocID="{F0C94DC9-61A7-4E8D-B051-6D7C9B13A761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C3F4E-9DB3-4195-880B-CF6925FC374E}" type="pres">
      <dgm:prSet presAssocID="{F0C94DC9-61A7-4E8D-B051-6D7C9B13A761}" presName="accent_5" presStyleCnt="0"/>
      <dgm:spPr/>
    </dgm:pt>
    <dgm:pt modelId="{E4E6186D-1992-462B-8F45-676725648D1E}" type="pres">
      <dgm:prSet presAssocID="{F0C94DC9-61A7-4E8D-B051-6D7C9B13A761}" presName="accentRepeatNode" presStyleLbl="solidFgAcc1" presStyleIdx="4" presStyleCnt="7"/>
      <dgm:spPr/>
    </dgm:pt>
    <dgm:pt modelId="{486E83A3-850D-4014-B55E-DD20C97B929D}" type="pres">
      <dgm:prSet presAssocID="{981D6416-0E93-4565-8317-38209C5F759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B242DE-262D-45B7-AEA2-99BC68EE8A42}" type="pres">
      <dgm:prSet presAssocID="{981D6416-0E93-4565-8317-38209C5F759B}" presName="accent_6" presStyleCnt="0"/>
      <dgm:spPr/>
    </dgm:pt>
    <dgm:pt modelId="{12949A68-33B5-4DBD-84A1-082F0FD56591}" type="pres">
      <dgm:prSet presAssocID="{981D6416-0E93-4565-8317-38209C5F759B}" presName="accentRepeatNode" presStyleLbl="solidFgAcc1" presStyleIdx="5" presStyleCnt="7"/>
      <dgm:spPr/>
    </dgm:pt>
    <dgm:pt modelId="{43C75553-A212-4BDA-ABE9-DC6DA10EDC5B}" type="pres">
      <dgm:prSet presAssocID="{D6D52A1C-E4D6-4E3E-A9C0-5EBA12022E24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C19A39-BF6E-409F-BEB4-02CDE152C492}" type="pres">
      <dgm:prSet presAssocID="{D6D52A1C-E4D6-4E3E-A9C0-5EBA12022E24}" presName="accent_7" presStyleCnt="0"/>
      <dgm:spPr/>
    </dgm:pt>
    <dgm:pt modelId="{39707AD1-EC3C-48D5-AFE8-4371C8D58E50}" type="pres">
      <dgm:prSet presAssocID="{D6D52A1C-E4D6-4E3E-A9C0-5EBA12022E24}" presName="accentRepeatNode" presStyleLbl="solidFgAcc1" presStyleIdx="6" presStyleCnt="7"/>
      <dgm:spPr/>
    </dgm:pt>
  </dgm:ptLst>
  <dgm:cxnLst>
    <dgm:cxn modelId="{ED6FF7BA-5C86-4358-B0E5-8BA1152A6034}" type="presOf" srcId="{F0C94DC9-61A7-4E8D-B051-6D7C9B13A761}" destId="{06A822D6-A05E-4DCB-AC02-B5C50210410F}" srcOrd="0" destOrd="0" presId="urn:microsoft.com/office/officeart/2008/layout/VerticalCurvedList"/>
    <dgm:cxn modelId="{4505C4A2-197F-400F-BA00-2D3FEEBF67D7}" srcId="{03BCF13D-351A-4177-9D3C-3C80A5790D06}" destId="{8978027D-1172-42E6-ACC4-B71AC5B067BA}" srcOrd="13" destOrd="0" parTransId="{F95C7217-7AA4-49C0-9567-3BF129615DAC}" sibTransId="{892CEAF4-26D9-4A15-AA72-E1D615F30CBC}"/>
    <dgm:cxn modelId="{0B42C7D8-3D3C-4837-890B-B14634E28260}" srcId="{03BCF13D-351A-4177-9D3C-3C80A5790D06}" destId="{E8079653-0FA3-4240-AFB0-7B3FCE2D684F}" srcOrd="8" destOrd="0" parTransId="{687277A9-02A2-40CC-ABE7-035BEE8923E3}" sibTransId="{D5608A63-AA3E-4C70-8C7C-82615D3D6AFE}"/>
    <dgm:cxn modelId="{C90B7689-D327-4CB6-A369-0E2AAD44D955}" srcId="{03BCF13D-351A-4177-9D3C-3C80A5790D06}" destId="{45C802A7-2591-4812-B036-137FE58EF7D4}" srcOrd="1" destOrd="0" parTransId="{70EE01C3-B291-4CFB-9CDE-3FCED450A53B}" sibTransId="{6B4CFD16-2275-4E76-8BDD-394409D3BC35}"/>
    <dgm:cxn modelId="{0D43E897-74DE-4914-BF9D-12D57D468F4E}" srcId="{03BCF13D-351A-4177-9D3C-3C80A5790D06}" destId="{CD55BF26-D73B-436C-BC63-C430EEEB53CB}" srcOrd="3" destOrd="0" parTransId="{352BF821-F5E6-4A81-8F15-79C9E2125904}" sibTransId="{D1414CCE-6E1D-4D4F-905D-DEB815EEC8E5}"/>
    <dgm:cxn modelId="{627D0622-8806-4E08-9AF5-E8A118603DE0}" srcId="{03BCF13D-351A-4177-9D3C-3C80A5790D06}" destId="{FA4B4A69-E210-4D46-862D-5831A46EEE64}" srcOrd="11" destOrd="0" parTransId="{A089F6E3-DF17-4ABC-9729-AF442409FA2B}" sibTransId="{B2E9C708-5EB7-4111-9601-CAAB99784468}"/>
    <dgm:cxn modelId="{7C1329ED-E814-48D4-856F-3FDD6F3B2BFE}" type="presOf" srcId="{D735AD55-9BF0-4E1A-B44D-070C6900C669}" destId="{6B731B7D-D60F-4F59-AEEB-E213BBED1058}" srcOrd="0" destOrd="0" presId="urn:microsoft.com/office/officeart/2008/layout/VerticalCurvedList"/>
    <dgm:cxn modelId="{E80D5D3C-AD6C-468C-8BDA-CFE6669A6103}" type="presOf" srcId="{45C802A7-2591-4812-B036-137FE58EF7D4}" destId="{32D2801A-9787-4D59-AA14-CBA70482119F}" srcOrd="0" destOrd="0" presId="urn:microsoft.com/office/officeart/2008/layout/VerticalCurvedList"/>
    <dgm:cxn modelId="{2D0B7679-FD74-4150-A071-14AC78958395}" srcId="{03BCF13D-351A-4177-9D3C-3C80A5790D06}" destId="{6FB005F2-E32D-4C05-A045-471ACA13F69F}" srcOrd="2" destOrd="0" parTransId="{AE844F8F-8042-4C52-A3E5-7B3760CE994D}" sibTransId="{D697CAB0-D982-4BAE-8980-F0CB42CEE441}"/>
    <dgm:cxn modelId="{B5183FE8-874F-4BDF-B196-67CF47D95A7F}" type="presOf" srcId="{03BCF13D-351A-4177-9D3C-3C80A5790D06}" destId="{1583EC8A-C382-4498-BCAA-64C80023C38D}" srcOrd="0" destOrd="0" presId="urn:microsoft.com/office/officeart/2008/layout/VerticalCurvedList"/>
    <dgm:cxn modelId="{4DA1CBC8-F13D-4340-86CF-F165A6EF3D38}" type="presOf" srcId="{981D6416-0E93-4565-8317-38209C5F759B}" destId="{486E83A3-850D-4014-B55E-DD20C97B929D}" srcOrd="0" destOrd="0" presId="urn:microsoft.com/office/officeart/2008/layout/VerticalCurvedList"/>
    <dgm:cxn modelId="{0AA60FAF-3B5F-4F2B-AFE2-6D38974F5902}" type="presOf" srcId="{6FB005F2-E32D-4C05-A045-471ACA13F69F}" destId="{B849930B-A9CD-454A-A382-CC065C986678}" srcOrd="0" destOrd="0" presId="urn:microsoft.com/office/officeart/2008/layout/VerticalCurvedList"/>
    <dgm:cxn modelId="{D701AF2F-9339-483A-839F-1A9C71C0D361}" srcId="{03BCF13D-351A-4177-9D3C-3C80A5790D06}" destId="{D6D52A1C-E4D6-4E3E-A9C0-5EBA12022E24}" srcOrd="6" destOrd="0" parTransId="{6C9DCCFF-05CF-4AD2-B77B-8950270E3C24}" sibTransId="{9050B102-F748-4945-84F8-95A1A4685CD7}"/>
    <dgm:cxn modelId="{B01FF3CE-E68D-44A7-BF69-A7A2984EFC3C}" srcId="{03BCF13D-351A-4177-9D3C-3C80A5790D06}" destId="{F0C94DC9-61A7-4E8D-B051-6D7C9B13A761}" srcOrd="4" destOrd="0" parTransId="{FC974B6A-CAC8-4CB0-B666-B886516C5340}" sibTransId="{C93F06D9-F6C8-478E-B934-E9C2532BA417}"/>
    <dgm:cxn modelId="{B90490A5-21D5-497B-B8A1-53DCB7E13804}" type="presOf" srcId="{CD55BF26-D73B-436C-BC63-C430EEEB53CB}" destId="{6F9F4DA1-3BC8-47A0-8B0A-29F299993B90}" srcOrd="0" destOrd="0" presId="urn:microsoft.com/office/officeart/2008/layout/VerticalCurvedList"/>
    <dgm:cxn modelId="{86656A13-E1E2-4922-85F0-63580BD3FEAA}" srcId="{03BCF13D-351A-4177-9D3C-3C80A5790D06}" destId="{EB69EAC3-347B-4BA3-9FE8-53702C6275B1}" srcOrd="9" destOrd="0" parTransId="{025FE21D-FD17-4FDB-A8A0-51D247256770}" sibTransId="{9F441F71-2524-4442-8B3E-6C8C429384FE}"/>
    <dgm:cxn modelId="{EA396156-7B87-412C-AE77-F76496FA5F67}" type="presOf" srcId="{D6D52A1C-E4D6-4E3E-A9C0-5EBA12022E24}" destId="{43C75553-A212-4BDA-ABE9-DC6DA10EDC5B}" srcOrd="0" destOrd="0" presId="urn:microsoft.com/office/officeart/2008/layout/VerticalCurvedList"/>
    <dgm:cxn modelId="{02EED015-1670-457B-9811-FE0526D2F477}" srcId="{03BCF13D-351A-4177-9D3C-3C80A5790D06}" destId="{D735AD55-9BF0-4E1A-B44D-070C6900C669}" srcOrd="0" destOrd="0" parTransId="{27BD0825-73D9-43ED-A0F7-A0C3B1D595D3}" sibTransId="{35E55F06-0371-432E-9A6A-A58D06D68D9C}"/>
    <dgm:cxn modelId="{377380AE-C9F5-4DDF-95CF-CA91C151E33D}" srcId="{03BCF13D-351A-4177-9D3C-3C80A5790D06}" destId="{C759C558-DE00-4806-BAB8-83A9E23D9A0A}" srcOrd="7" destOrd="0" parTransId="{E4384F60-D999-4E01-9861-5EC2F51316B5}" sibTransId="{C5CDCA58-039B-4FB7-8024-04B914BE988F}"/>
    <dgm:cxn modelId="{8B543EDE-A27C-4B38-9ABC-820F33B066B2}" srcId="{03BCF13D-351A-4177-9D3C-3C80A5790D06}" destId="{981D6416-0E93-4565-8317-38209C5F759B}" srcOrd="5" destOrd="0" parTransId="{1297E976-0778-477F-8443-01BC5949D9A0}" sibTransId="{1E085623-8754-41F6-B17A-21531EEF8500}"/>
    <dgm:cxn modelId="{CCB0DCAF-3D2D-4535-BC5B-50E3D1079329}" srcId="{03BCF13D-351A-4177-9D3C-3C80A5790D06}" destId="{B1869E42-903F-4C29-8580-3452D5616380}" srcOrd="12" destOrd="0" parTransId="{43288211-4DF3-432D-823F-49752FCA1001}" sibTransId="{03A9625B-0B97-45FF-842C-72C20DB759B2}"/>
    <dgm:cxn modelId="{7223EBC9-BBB7-450B-87E1-E591A44D5355}" type="presOf" srcId="{35E55F06-0371-432E-9A6A-A58D06D68D9C}" destId="{CF49A485-75CC-4048-A9CC-60D418A510C9}" srcOrd="0" destOrd="0" presId="urn:microsoft.com/office/officeart/2008/layout/VerticalCurvedList"/>
    <dgm:cxn modelId="{BF003018-EF4C-4816-B877-57B7B9C7E486}" srcId="{03BCF13D-351A-4177-9D3C-3C80A5790D06}" destId="{6CCFD430-52C5-4986-BCDE-E6A14B0E79FB}" srcOrd="10" destOrd="0" parTransId="{6F0DC765-3C8C-4499-A147-CA80CAE40FDC}" sibTransId="{58423B2A-917C-4A19-9404-99EDBC6A8184}"/>
    <dgm:cxn modelId="{65166073-BC5E-4CB4-A272-20753DB8F4ED}" type="presParOf" srcId="{1583EC8A-C382-4498-BCAA-64C80023C38D}" destId="{CBDF93DA-BFD7-44F3-B2B6-DE1F54804F84}" srcOrd="0" destOrd="0" presId="urn:microsoft.com/office/officeart/2008/layout/VerticalCurvedList"/>
    <dgm:cxn modelId="{984CBB3C-EF40-4C8F-88A3-E0252C95DBC2}" type="presParOf" srcId="{CBDF93DA-BFD7-44F3-B2B6-DE1F54804F84}" destId="{19FA3A1F-C331-48DC-BF5E-401E901DC5FC}" srcOrd="0" destOrd="0" presId="urn:microsoft.com/office/officeart/2008/layout/VerticalCurvedList"/>
    <dgm:cxn modelId="{01045020-2BB2-4705-BDD8-EF46C3094918}" type="presParOf" srcId="{19FA3A1F-C331-48DC-BF5E-401E901DC5FC}" destId="{245007E0-EB54-410B-8BE4-AD300492FBFC}" srcOrd="0" destOrd="0" presId="urn:microsoft.com/office/officeart/2008/layout/VerticalCurvedList"/>
    <dgm:cxn modelId="{8C485B4F-1D48-4358-BE4B-9E1F08CC4FA0}" type="presParOf" srcId="{19FA3A1F-C331-48DC-BF5E-401E901DC5FC}" destId="{CF49A485-75CC-4048-A9CC-60D418A510C9}" srcOrd="1" destOrd="0" presId="urn:microsoft.com/office/officeart/2008/layout/VerticalCurvedList"/>
    <dgm:cxn modelId="{9E17DD09-BE99-4126-A999-E6A4B0E5F76B}" type="presParOf" srcId="{19FA3A1F-C331-48DC-BF5E-401E901DC5FC}" destId="{FAD60099-23ED-4461-99AA-AE7E8B321BC2}" srcOrd="2" destOrd="0" presId="urn:microsoft.com/office/officeart/2008/layout/VerticalCurvedList"/>
    <dgm:cxn modelId="{4B43EBCD-8BA9-4C79-AC49-12C62394B67B}" type="presParOf" srcId="{19FA3A1F-C331-48DC-BF5E-401E901DC5FC}" destId="{AC848668-B4D9-40E7-9962-01AA2BFE4565}" srcOrd="3" destOrd="0" presId="urn:microsoft.com/office/officeart/2008/layout/VerticalCurvedList"/>
    <dgm:cxn modelId="{202EFB46-BF4F-4451-90E7-934B1F8FD1B5}" type="presParOf" srcId="{CBDF93DA-BFD7-44F3-B2B6-DE1F54804F84}" destId="{6B731B7D-D60F-4F59-AEEB-E213BBED1058}" srcOrd="1" destOrd="0" presId="urn:microsoft.com/office/officeart/2008/layout/VerticalCurvedList"/>
    <dgm:cxn modelId="{7C8A345C-E046-468F-B249-100B7F973304}" type="presParOf" srcId="{CBDF93DA-BFD7-44F3-B2B6-DE1F54804F84}" destId="{668262BA-3CFC-4237-92FA-AF351BFB6EF9}" srcOrd="2" destOrd="0" presId="urn:microsoft.com/office/officeart/2008/layout/VerticalCurvedList"/>
    <dgm:cxn modelId="{1FB7E290-DCD1-41B1-B039-F7D92D7AB0AD}" type="presParOf" srcId="{668262BA-3CFC-4237-92FA-AF351BFB6EF9}" destId="{1BD499F5-875F-4515-BFC9-BC33F5FD3ED3}" srcOrd="0" destOrd="0" presId="urn:microsoft.com/office/officeart/2008/layout/VerticalCurvedList"/>
    <dgm:cxn modelId="{214B862B-5CBE-4015-90C6-EE752031008B}" type="presParOf" srcId="{CBDF93DA-BFD7-44F3-B2B6-DE1F54804F84}" destId="{32D2801A-9787-4D59-AA14-CBA70482119F}" srcOrd="3" destOrd="0" presId="urn:microsoft.com/office/officeart/2008/layout/VerticalCurvedList"/>
    <dgm:cxn modelId="{B3348E9D-115D-49B6-87B3-35369DE935C9}" type="presParOf" srcId="{CBDF93DA-BFD7-44F3-B2B6-DE1F54804F84}" destId="{B74550F9-A4CF-4CD0-8408-7F3B10DA2F9A}" srcOrd="4" destOrd="0" presId="urn:microsoft.com/office/officeart/2008/layout/VerticalCurvedList"/>
    <dgm:cxn modelId="{4613E600-2F05-402C-B845-5D1C3314C48F}" type="presParOf" srcId="{B74550F9-A4CF-4CD0-8408-7F3B10DA2F9A}" destId="{9150A214-37BE-43FE-8F89-475FC808BE91}" srcOrd="0" destOrd="0" presId="urn:microsoft.com/office/officeart/2008/layout/VerticalCurvedList"/>
    <dgm:cxn modelId="{A5C29B94-0B36-4914-AA31-552BFBD2E3F0}" type="presParOf" srcId="{CBDF93DA-BFD7-44F3-B2B6-DE1F54804F84}" destId="{B849930B-A9CD-454A-A382-CC065C986678}" srcOrd="5" destOrd="0" presId="urn:microsoft.com/office/officeart/2008/layout/VerticalCurvedList"/>
    <dgm:cxn modelId="{D1037EEB-DB0F-4372-9EFD-4D20EC3076F7}" type="presParOf" srcId="{CBDF93DA-BFD7-44F3-B2B6-DE1F54804F84}" destId="{4875EC7F-F7DD-4338-89B8-80B5C5C5E19E}" srcOrd="6" destOrd="0" presId="urn:microsoft.com/office/officeart/2008/layout/VerticalCurvedList"/>
    <dgm:cxn modelId="{EF2559BC-F5F7-4DC3-8827-FC3654D412FE}" type="presParOf" srcId="{4875EC7F-F7DD-4338-89B8-80B5C5C5E19E}" destId="{8652ED19-F9EF-4518-9CC5-190A1A096217}" srcOrd="0" destOrd="0" presId="urn:microsoft.com/office/officeart/2008/layout/VerticalCurvedList"/>
    <dgm:cxn modelId="{C150052D-7CAD-4A5A-98EA-8BC513220013}" type="presParOf" srcId="{CBDF93DA-BFD7-44F3-B2B6-DE1F54804F84}" destId="{6F9F4DA1-3BC8-47A0-8B0A-29F299993B90}" srcOrd="7" destOrd="0" presId="urn:microsoft.com/office/officeart/2008/layout/VerticalCurvedList"/>
    <dgm:cxn modelId="{9984DBFB-0C79-4789-8DF2-DF0F6040B246}" type="presParOf" srcId="{CBDF93DA-BFD7-44F3-B2B6-DE1F54804F84}" destId="{F8F5C29D-FAAC-4F02-ADA0-E3AC2B1AE4B2}" srcOrd="8" destOrd="0" presId="urn:microsoft.com/office/officeart/2008/layout/VerticalCurvedList"/>
    <dgm:cxn modelId="{4925B053-158D-48FC-88CF-9A6CBE16A872}" type="presParOf" srcId="{F8F5C29D-FAAC-4F02-ADA0-E3AC2B1AE4B2}" destId="{F7B87E02-A388-4726-9764-565200ACF17D}" srcOrd="0" destOrd="0" presId="urn:microsoft.com/office/officeart/2008/layout/VerticalCurvedList"/>
    <dgm:cxn modelId="{624A783D-3C15-49AF-B1F2-E03823FFD9FE}" type="presParOf" srcId="{CBDF93DA-BFD7-44F3-B2B6-DE1F54804F84}" destId="{06A822D6-A05E-4DCB-AC02-B5C50210410F}" srcOrd="9" destOrd="0" presId="urn:microsoft.com/office/officeart/2008/layout/VerticalCurvedList"/>
    <dgm:cxn modelId="{0F58A55A-4ECA-46C9-B580-1E0B455809E0}" type="presParOf" srcId="{CBDF93DA-BFD7-44F3-B2B6-DE1F54804F84}" destId="{0D2C3F4E-9DB3-4195-880B-CF6925FC374E}" srcOrd="10" destOrd="0" presId="urn:microsoft.com/office/officeart/2008/layout/VerticalCurvedList"/>
    <dgm:cxn modelId="{A386F39B-2CE5-4610-835F-F6CAB7E152E5}" type="presParOf" srcId="{0D2C3F4E-9DB3-4195-880B-CF6925FC374E}" destId="{E4E6186D-1992-462B-8F45-676725648D1E}" srcOrd="0" destOrd="0" presId="urn:microsoft.com/office/officeart/2008/layout/VerticalCurvedList"/>
    <dgm:cxn modelId="{0DE4D57C-65C2-4696-BA56-6D8D3D89A6BE}" type="presParOf" srcId="{CBDF93DA-BFD7-44F3-B2B6-DE1F54804F84}" destId="{486E83A3-850D-4014-B55E-DD20C97B929D}" srcOrd="11" destOrd="0" presId="urn:microsoft.com/office/officeart/2008/layout/VerticalCurvedList"/>
    <dgm:cxn modelId="{4C580CE2-60D1-45B4-BF23-8C57BBEDB2B3}" type="presParOf" srcId="{CBDF93DA-BFD7-44F3-B2B6-DE1F54804F84}" destId="{44B242DE-262D-45B7-AEA2-99BC68EE8A42}" srcOrd="12" destOrd="0" presId="urn:microsoft.com/office/officeart/2008/layout/VerticalCurvedList"/>
    <dgm:cxn modelId="{E46FF359-D01F-4694-B6F4-6729F1B1F8E1}" type="presParOf" srcId="{44B242DE-262D-45B7-AEA2-99BC68EE8A42}" destId="{12949A68-33B5-4DBD-84A1-082F0FD56591}" srcOrd="0" destOrd="0" presId="urn:microsoft.com/office/officeart/2008/layout/VerticalCurvedList"/>
    <dgm:cxn modelId="{988666AB-62F0-450C-BEE3-A842CBBAFA4C}" type="presParOf" srcId="{CBDF93DA-BFD7-44F3-B2B6-DE1F54804F84}" destId="{43C75553-A212-4BDA-ABE9-DC6DA10EDC5B}" srcOrd="13" destOrd="0" presId="urn:microsoft.com/office/officeart/2008/layout/VerticalCurvedList"/>
    <dgm:cxn modelId="{A8E3B599-0CB5-4B97-B03F-16D186B8C99D}" type="presParOf" srcId="{CBDF93DA-BFD7-44F3-B2B6-DE1F54804F84}" destId="{F3C19A39-BF6E-409F-BEB4-02CDE152C492}" srcOrd="14" destOrd="0" presId="urn:microsoft.com/office/officeart/2008/layout/VerticalCurvedList"/>
    <dgm:cxn modelId="{5C9A7CBD-D122-4BB1-BBCC-EBB661B88BF8}" type="presParOf" srcId="{F3C19A39-BF6E-409F-BEB4-02CDE152C492}" destId="{39707AD1-EC3C-48D5-AFE8-4371C8D58E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035D4-8C8E-493A-A322-3E84B6F6F6E2}">
      <dsp:nvSpPr>
        <dsp:cNvPr id="0" name=""/>
        <dsp:cNvSpPr/>
      </dsp:nvSpPr>
      <dsp:spPr>
        <a:xfrm>
          <a:off x="1949578" y="1986280"/>
          <a:ext cx="15920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92021" y="45720"/>
              </a:lnTo>
            </a:path>
          </a:pathLst>
        </a:custGeom>
        <a:noFill/>
        <a:ln w="158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05788" y="1992199"/>
        <a:ext cx="79601" cy="79601"/>
      </dsp:txXfrm>
    </dsp:sp>
    <dsp:sp modelId="{9303B290-09E8-413A-AFD9-A5293F49C025}">
      <dsp:nvSpPr>
        <dsp:cNvPr id="0" name=""/>
        <dsp:cNvSpPr/>
      </dsp:nvSpPr>
      <dsp:spPr>
        <a:xfrm>
          <a:off x="164686" y="1599953"/>
          <a:ext cx="2705689" cy="864093"/>
        </a:xfrm>
        <a:prstGeom prst="rect">
          <a:avLst/>
        </a:prstGeom>
        <a:gradFill rotWithShape="0">
          <a:gsLst>
            <a:gs pos="28000">
              <a:srgbClr val="FBC9C1"/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Цель проекта:</a:t>
          </a:r>
          <a:endParaRPr lang="ru-RU" sz="3200" kern="1200" dirty="0"/>
        </a:p>
      </dsp:txBody>
      <dsp:txXfrm>
        <a:off x="164686" y="1599953"/>
        <a:ext cx="2705689" cy="864093"/>
      </dsp:txXfrm>
    </dsp:sp>
    <dsp:sp modelId="{927A5EEA-5489-45B4-AE83-1A24063E6915}">
      <dsp:nvSpPr>
        <dsp:cNvPr id="0" name=""/>
        <dsp:cNvSpPr/>
      </dsp:nvSpPr>
      <dsp:spPr>
        <a:xfrm>
          <a:off x="3541599" y="1383926"/>
          <a:ext cx="4615970" cy="1296147"/>
        </a:xfrm>
        <a:prstGeom prst="rect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kern="1200" dirty="0" smtClean="0">
              <a:latin typeface="Times New Roman" pitchFamily="18" charset="0"/>
              <a:cs typeface="Times New Roman" pitchFamily="18" charset="0"/>
            </a:rPr>
            <a:t>Расширение знаний детей о птицах родного края, их образе жизни.</a:t>
          </a:r>
          <a:endParaRPr lang="ru-RU" sz="3000" b="0" kern="1200" dirty="0"/>
        </a:p>
      </dsp:txBody>
      <dsp:txXfrm>
        <a:off x="3541599" y="1383926"/>
        <a:ext cx="4615970" cy="1296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964182-E4C2-40D9-8BD0-9830B3FF420F}">
      <dsp:nvSpPr>
        <dsp:cNvPr id="0" name=""/>
        <dsp:cNvSpPr/>
      </dsp:nvSpPr>
      <dsp:spPr>
        <a:xfrm rot="16200000">
          <a:off x="576064" y="-576064"/>
          <a:ext cx="3024336" cy="4176464"/>
        </a:xfrm>
        <a:prstGeom prst="round1Rect">
          <a:avLst/>
        </a:prstGeom>
        <a:gradFill rotWithShape="0">
          <a:gsLst>
            <a:gs pos="28000">
              <a:schemeClr val="accent4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Закреплять знания детей об окружающих птицах: условиях их обитания, внешние признаки птиц, особенности строения, позволяющие летать;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0" y="0"/>
        <a:ext cx="4176464" cy="2268252"/>
      </dsp:txXfrm>
    </dsp:sp>
    <dsp:sp modelId="{B761F327-7F3B-441F-A8B3-D4175CED4137}">
      <dsp:nvSpPr>
        <dsp:cNvPr id="0" name=""/>
        <dsp:cNvSpPr/>
      </dsp:nvSpPr>
      <dsp:spPr>
        <a:xfrm>
          <a:off x="4176464" y="0"/>
          <a:ext cx="4176464" cy="3024336"/>
        </a:xfrm>
        <a:prstGeom prst="round1Rect">
          <a:avLst/>
        </a:prstGeom>
        <a:gradFill rotWithShape="0">
          <a:gsLst>
            <a:gs pos="28000">
              <a:schemeClr val="accent4">
                <a:hueOff val="-2757287"/>
                <a:satOff val="15482"/>
                <a:lumOff val="-719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-2757287"/>
                <a:satOff val="15482"/>
                <a:lumOff val="-719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развивать   наблюдательность, познавательную активность, творческие и интеллектуальные способностей детей;</a:t>
          </a:r>
          <a:endParaRPr lang="ru-RU" sz="2100" kern="1200" dirty="0"/>
        </a:p>
      </dsp:txBody>
      <dsp:txXfrm>
        <a:off x="4176464" y="0"/>
        <a:ext cx="4176464" cy="2268252"/>
      </dsp:txXfrm>
    </dsp:sp>
    <dsp:sp modelId="{5E63D9D5-4055-49DD-81D7-5D37318DD6DB}">
      <dsp:nvSpPr>
        <dsp:cNvPr id="0" name=""/>
        <dsp:cNvSpPr/>
      </dsp:nvSpPr>
      <dsp:spPr>
        <a:xfrm rot="10800000">
          <a:off x="0" y="3024336"/>
          <a:ext cx="4176464" cy="3024336"/>
        </a:xfrm>
        <a:prstGeom prst="round1Rect">
          <a:avLst/>
        </a:prstGeom>
        <a:gradFill rotWithShape="0">
          <a:gsLst>
            <a:gs pos="28000">
              <a:schemeClr val="accent4">
                <a:hueOff val="-5514574"/>
                <a:satOff val="30963"/>
                <a:lumOff val="-1437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-5514574"/>
                <a:satOff val="30963"/>
                <a:lumOff val="-1437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воспитывать бережное отношение к пернатым друзьям, приучать заботиться о птицах ближайшего окружения,</a:t>
          </a:r>
          <a:r>
            <a:rPr lang="ru-RU" sz="2100" kern="1200" dirty="0" smtClean="0"/>
            <a:t> </a:t>
          </a: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привлечь воспитанников и родителей к помощи птицам;</a:t>
          </a:r>
          <a:endParaRPr lang="ru-RU" sz="2100" kern="1200" dirty="0"/>
        </a:p>
      </dsp:txBody>
      <dsp:txXfrm rot="10800000">
        <a:off x="0" y="3780419"/>
        <a:ext cx="4176464" cy="2268252"/>
      </dsp:txXfrm>
    </dsp:sp>
    <dsp:sp modelId="{EEE8DE1B-A281-41D4-B97C-FDC788FAC790}">
      <dsp:nvSpPr>
        <dsp:cNvPr id="0" name=""/>
        <dsp:cNvSpPr/>
      </dsp:nvSpPr>
      <dsp:spPr>
        <a:xfrm rot="5400000">
          <a:off x="4752528" y="2448271"/>
          <a:ext cx="3024336" cy="4176464"/>
        </a:xfrm>
        <a:prstGeom prst="round1Rect">
          <a:avLst/>
        </a:prstGeom>
        <a:gradFill rotWithShape="0">
          <a:gsLst>
            <a:gs pos="28000">
              <a:schemeClr val="accent4">
                <a:hueOff val="-8271860"/>
                <a:satOff val="46445"/>
                <a:lumOff val="-2156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itchFamily="18" charset="0"/>
              <a:cs typeface="Times New Roman" pitchFamily="18" charset="0"/>
            </a:rPr>
            <a:t>пополнить предметно-развивающую среду по теме проекта.</a:t>
          </a:r>
          <a:endParaRPr lang="ru-RU" sz="2100" kern="1200" dirty="0"/>
        </a:p>
      </dsp:txBody>
      <dsp:txXfrm rot="-5400000">
        <a:off x="4176464" y="3780420"/>
        <a:ext cx="4176464" cy="2268252"/>
      </dsp:txXfrm>
    </dsp:sp>
    <dsp:sp modelId="{A8A98692-4851-4AD9-A6BE-3F6038240C6D}">
      <dsp:nvSpPr>
        <dsp:cNvPr id="0" name=""/>
        <dsp:cNvSpPr/>
      </dsp:nvSpPr>
      <dsp:spPr>
        <a:xfrm>
          <a:off x="2676808" y="2099962"/>
          <a:ext cx="2939821" cy="1860480"/>
        </a:xfrm>
        <a:prstGeom prst="roundRect">
          <a:avLst/>
        </a:prstGeom>
        <a:gradFill rotWithShape="0">
          <a:gsLst>
            <a:gs pos="28000">
              <a:srgbClr val="FCFCE0"/>
            </a:gs>
            <a:gs pos="100000">
              <a:srgbClr val="FFFF66"/>
            </a:gs>
          </a:gsLst>
          <a:lin ang="54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i="0" kern="1200" dirty="0" smtClean="0">
              <a:latin typeface="Times New Roman" pitchFamily="18" charset="0"/>
              <a:cs typeface="Times New Roman" pitchFamily="18" charset="0"/>
            </a:rPr>
            <a:t>Задачи:</a:t>
          </a:r>
          <a:endParaRPr lang="ru-RU" sz="48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67629" y="2190783"/>
        <a:ext cx="2758179" cy="16788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9A485-75CC-4048-A9CC-60D418A510C9}">
      <dsp:nvSpPr>
        <dsp:cNvPr id="0" name=""/>
        <dsp:cNvSpPr/>
      </dsp:nvSpPr>
      <dsp:spPr>
        <a:xfrm>
          <a:off x="-6381620" y="-976852"/>
          <a:ext cx="7601687" cy="7601687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731B7D-D60F-4F59-AEEB-E213BBED1058}">
      <dsp:nvSpPr>
        <dsp:cNvPr id="0" name=""/>
        <dsp:cNvSpPr/>
      </dsp:nvSpPr>
      <dsp:spPr>
        <a:xfrm>
          <a:off x="396205" y="256757"/>
          <a:ext cx="8097345" cy="513288"/>
        </a:xfrm>
        <a:prstGeom prst="rect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74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Синичка с утра начинает пищать – ожидай ночью мороз.</a:t>
          </a:r>
        </a:p>
      </dsp:txBody>
      <dsp:txXfrm>
        <a:off x="396205" y="256757"/>
        <a:ext cx="8097345" cy="513288"/>
      </dsp:txXfrm>
    </dsp:sp>
    <dsp:sp modelId="{1BD499F5-875F-4515-BFC9-BC33F5FD3ED3}">
      <dsp:nvSpPr>
        <dsp:cNvPr id="0" name=""/>
        <dsp:cNvSpPr/>
      </dsp:nvSpPr>
      <dsp:spPr>
        <a:xfrm>
          <a:off x="85011" y="170024"/>
          <a:ext cx="641610" cy="641610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2D2801A-9787-4D59-AA14-CBA70482119F}">
      <dsp:nvSpPr>
        <dsp:cNvPr id="0" name=""/>
        <dsp:cNvSpPr/>
      </dsp:nvSpPr>
      <dsp:spPr>
        <a:xfrm>
          <a:off x="861034" y="1027142"/>
          <a:ext cx="7632516" cy="513288"/>
        </a:xfrm>
        <a:prstGeom prst="rect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74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Воробьи дружно расчирикались – к оттепели.</a:t>
          </a:r>
        </a:p>
      </dsp:txBody>
      <dsp:txXfrm>
        <a:off x="861034" y="1027142"/>
        <a:ext cx="7632516" cy="513288"/>
      </dsp:txXfrm>
    </dsp:sp>
    <dsp:sp modelId="{9150A214-37BE-43FE-8F89-475FC808BE91}">
      <dsp:nvSpPr>
        <dsp:cNvPr id="0" name=""/>
        <dsp:cNvSpPr/>
      </dsp:nvSpPr>
      <dsp:spPr>
        <a:xfrm>
          <a:off x="540229" y="962980"/>
          <a:ext cx="641610" cy="641610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849930B-A9CD-454A-A382-CC065C986678}">
      <dsp:nvSpPr>
        <dsp:cNvPr id="0" name=""/>
        <dsp:cNvSpPr/>
      </dsp:nvSpPr>
      <dsp:spPr>
        <a:xfrm>
          <a:off x="1115758" y="1796961"/>
          <a:ext cx="7377792" cy="513288"/>
        </a:xfrm>
        <a:prstGeom prst="rect">
          <a:avLst/>
        </a:prstGeom>
        <a:gradFill rotWithShape="0">
          <a:gsLst>
            <a:gs pos="28000">
              <a:schemeClr val="accent4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74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Ворона под крыло клюв прячет – к холоду.</a:t>
          </a:r>
        </a:p>
      </dsp:txBody>
      <dsp:txXfrm>
        <a:off x="1115758" y="1796961"/>
        <a:ext cx="7377792" cy="513288"/>
      </dsp:txXfrm>
    </dsp:sp>
    <dsp:sp modelId="{8652ED19-F9EF-4518-9CC5-190A1A096217}">
      <dsp:nvSpPr>
        <dsp:cNvPr id="0" name=""/>
        <dsp:cNvSpPr/>
      </dsp:nvSpPr>
      <dsp:spPr>
        <a:xfrm>
          <a:off x="794953" y="1732800"/>
          <a:ext cx="641610" cy="641610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F9F4DA1-3BC8-47A0-8B0A-29F299993B90}">
      <dsp:nvSpPr>
        <dsp:cNvPr id="0" name=""/>
        <dsp:cNvSpPr/>
      </dsp:nvSpPr>
      <dsp:spPr>
        <a:xfrm>
          <a:off x="1197089" y="2567346"/>
          <a:ext cx="7296461" cy="513288"/>
        </a:xfrm>
        <a:prstGeom prst="rect">
          <a:avLst/>
        </a:prstGeom>
        <a:gradFill rotWithShape="0">
          <a:gsLst>
            <a:gs pos="28000">
              <a:schemeClr val="accent5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7423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Перед метелью воробьи чирикают.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/>
        </a:p>
      </dsp:txBody>
      <dsp:txXfrm>
        <a:off x="1197089" y="2567346"/>
        <a:ext cx="7296461" cy="513288"/>
      </dsp:txXfrm>
    </dsp:sp>
    <dsp:sp modelId="{F7B87E02-A388-4726-9764-565200ACF17D}">
      <dsp:nvSpPr>
        <dsp:cNvPr id="0" name=""/>
        <dsp:cNvSpPr/>
      </dsp:nvSpPr>
      <dsp:spPr>
        <a:xfrm>
          <a:off x="876284" y="2503185"/>
          <a:ext cx="641610" cy="641610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6A822D6-A05E-4DCB-AC02-B5C50210410F}">
      <dsp:nvSpPr>
        <dsp:cNvPr id="0" name=""/>
        <dsp:cNvSpPr/>
      </dsp:nvSpPr>
      <dsp:spPr>
        <a:xfrm>
          <a:off x="1115758" y="3337731"/>
          <a:ext cx="7377792" cy="513288"/>
        </a:xfrm>
        <a:prstGeom prst="rect">
          <a:avLst/>
        </a:prstGeom>
        <a:gradFill rotWithShape="0">
          <a:gsLst>
            <a:gs pos="28000">
              <a:schemeClr val="accent6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7423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Перед сильным ветром воробьи стайками перелетают с места на место.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1115758" y="3337731"/>
        <a:ext cx="7377792" cy="513288"/>
      </dsp:txXfrm>
    </dsp:sp>
    <dsp:sp modelId="{E4E6186D-1992-462B-8F45-676725648D1E}">
      <dsp:nvSpPr>
        <dsp:cNvPr id="0" name=""/>
        <dsp:cNvSpPr/>
      </dsp:nvSpPr>
      <dsp:spPr>
        <a:xfrm>
          <a:off x="794953" y="3273570"/>
          <a:ext cx="641610" cy="641610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86E83A3-850D-4014-B55E-DD20C97B929D}">
      <dsp:nvSpPr>
        <dsp:cNvPr id="0" name=""/>
        <dsp:cNvSpPr/>
      </dsp:nvSpPr>
      <dsp:spPr>
        <a:xfrm>
          <a:off x="861034" y="4107551"/>
          <a:ext cx="7632516" cy="513288"/>
        </a:xfrm>
        <a:prstGeom prst="rect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7423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Синицы порхают под окном – к холоду.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861034" y="4107551"/>
        <a:ext cx="7632516" cy="513288"/>
      </dsp:txXfrm>
    </dsp:sp>
    <dsp:sp modelId="{12949A68-33B5-4DBD-84A1-082F0FD56591}">
      <dsp:nvSpPr>
        <dsp:cNvPr id="0" name=""/>
        <dsp:cNvSpPr/>
      </dsp:nvSpPr>
      <dsp:spPr>
        <a:xfrm>
          <a:off x="540229" y="4043390"/>
          <a:ext cx="641610" cy="641610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3C75553-A212-4BDA-ABE9-DC6DA10EDC5B}">
      <dsp:nvSpPr>
        <dsp:cNvPr id="0" name=""/>
        <dsp:cNvSpPr/>
      </dsp:nvSpPr>
      <dsp:spPr>
        <a:xfrm>
          <a:off x="396205" y="4877936"/>
          <a:ext cx="8097345" cy="513288"/>
        </a:xfrm>
        <a:prstGeom prst="rect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742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 марте птички щебечут к хорошей погоде.</a:t>
          </a:r>
        </a:p>
      </dsp:txBody>
      <dsp:txXfrm>
        <a:off x="396205" y="4877936"/>
        <a:ext cx="8097345" cy="513288"/>
      </dsp:txXfrm>
    </dsp:sp>
    <dsp:sp modelId="{39707AD1-EC3C-48D5-AFE8-4371C8D58E50}">
      <dsp:nvSpPr>
        <dsp:cNvPr id="0" name=""/>
        <dsp:cNvSpPr/>
      </dsp:nvSpPr>
      <dsp:spPr>
        <a:xfrm>
          <a:off x="75400" y="4813775"/>
          <a:ext cx="641610" cy="641610"/>
        </a:xfrm>
        <a:prstGeom prst="ellipse">
          <a:avLst/>
        </a:prstGeom>
        <a:gradFill rotWithShape="0">
          <a:gsLst>
            <a:gs pos="28000">
              <a:schemeClr val="l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C0612A0-EFE0-4798-95BD-01E7BBCE1E00}" type="datetimeFigureOut">
              <a:rPr lang="ru-RU" smtClean="0"/>
              <a:pPr/>
              <a:t>06.08.2019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32F7CAC-A0AB-4076-BF79-708BF36B4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2500306"/>
            <a:ext cx="3929090" cy="2718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895431" cy="294529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8288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4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Проект</a:t>
            </a:r>
            <a:br>
              <a:rPr lang="ru-RU" sz="44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44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4400" b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«Маленький исследователь» </a:t>
            </a:r>
            <a:r>
              <a:rPr lang="ru-RU" sz="4400" b="0" dirty="0" smtClean="0">
                <a:ln w="11430">
                  <a:noFill/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Тема: «Птицы нашего двора»</a:t>
            </a:r>
            <a:r>
              <a:rPr lang="ru-RU" sz="44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44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44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44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44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440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/>
            </a:r>
            <a:b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</a:br>
            <a:r>
              <a:rPr lang="ru-RU" sz="4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2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ru-RU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8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8" y="4857760"/>
            <a:ext cx="4928690" cy="2000240"/>
          </a:xfrm>
        </p:spPr>
        <p:txBody>
          <a:bodyPr>
            <a:normAutofit fontScale="70000" lnSpcReduction="20000"/>
          </a:bodyPr>
          <a:lstStyle/>
          <a:p>
            <a:pPr lvl="0" algn="ctr">
              <a:lnSpc>
                <a:spcPct val="110000"/>
              </a:lnSpc>
              <a:spcBef>
                <a:spcPts val="600"/>
              </a:spcBef>
              <a:buClr>
                <a:srgbClr val="A3171E"/>
              </a:buClr>
              <a:buSzPct val="70000"/>
            </a:pPr>
            <a:r>
              <a:rPr lang="ru-RU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Быкова Анна</a:t>
            </a:r>
            <a:endParaRPr lang="ru-RU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10000"/>
              </a:lnSpc>
              <a:spcBef>
                <a:spcPts val="600"/>
              </a:spcBef>
              <a:buClr>
                <a:srgbClr val="A3171E"/>
              </a:buClr>
              <a:buSzPct val="70000"/>
            </a:pP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Cтруктурное подразделение «Детский сад №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1»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МБДОУ «Детский сад «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Радуга» комбинированного вида» </a:t>
            </a:r>
          </a:p>
          <a:p>
            <a:pPr lvl="0" algn="ctr">
              <a:lnSpc>
                <a:spcPct val="110000"/>
              </a:lnSpc>
              <a:spcBef>
                <a:spcPts val="600"/>
              </a:spcBef>
              <a:buClr>
                <a:srgbClr val="A3171E"/>
              </a:buClr>
              <a:buSzPct val="70000"/>
            </a:pPr>
            <a:r>
              <a:rPr lang="ru-RU" sz="2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Немойкина М.Ф.</a:t>
            </a:r>
          </a:p>
          <a:p>
            <a:pPr lvl="0" algn="ctr">
              <a:lnSpc>
                <a:spcPct val="110000"/>
              </a:lnSpc>
              <a:spcBef>
                <a:spcPts val="600"/>
              </a:spcBef>
              <a:buClr>
                <a:srgbClr val="A3171E"/>
              </a:buClr>
              <a:buSzPct val="70000"/>
            </a:pPr>
            <a:endParaRPr lang="ru-RU" sz="19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967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0930992"/>
              </p:ext>
            </p:extLst>
          </p:nvPr>
        </p:nvGraphicFramePr>
        <p:xfrm>
          <a:off x="323528" y="548679"/>
          <a:ext cx="8579296" cy="582529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144824"/>
                <a:gridCol w="2069756"/>
                <a:gridCol w="2219892"/>
                <a:gridCol w="2144824"/>
              </a:tblGrid>
              <a:tr h="7366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Птица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Кормушка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употребления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8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Голуби,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воробьи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Устойчивая, крепкая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Любой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Клюют у кормушки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1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Синица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Маленькая, не доступная голубям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Семечки подсолнечника, тыквы, дыни, сало, геркулесовые хлопья, сырое мясо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Берет по зернышку, долбит на дереве, зажимая лапами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0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Снегирь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Бусы из фруктов, семян, удаленные кормушки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Рябина, калина, просо, семена подсолнечника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Клюют очень аккуратно, не сорит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8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Ворона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Площадки на земле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Остатки пищи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 жадно, никого не боится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427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686854385"/>
              </p:ext>
            </p:extLst>
          </p:nvPr>
        </p:nvGraphicFramePr>
        <p:xfrm>
          <a:off x="323528" y="764704"/>
          <a:ext cx="8568952" cy="564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908720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920226" y="1707451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589240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920226" y="4797152"/>
            <a:ext cx="563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208258" y="3284508"/>
            <a:ext cx="62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endParaRPr lang="ru-RU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189776" y="249289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1189776" y="4005064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8264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3.infourok.ru/uploads/ex/0389/00022668-bfaa3a06/img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2" t="48674" r="11747"/>
          <a:stretch/>
        </p:blipFill>
        <p:spPr bwMode="auto">
          <a:xfrm>
            <a:off x="3929058" y="2285992"/>
            <a:ext cx="4714908" cy="3822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79"/>
          <a:stretch>
            <a:fillRect/>
          </a:stretch>
        </p:blipFill>
        <p:spPr bwMode="auto">
          <a:xfrm>
            <a:off x="500034" y="2285992"/>
            <a:ext cx="3211291" cy="3853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57290" y="214290"/>
            <a:ext cx="6929486" cy="1785950"/>
          </a:xfrm>
        </p:spPr>
        <p:txBody>
          <a:bodyPr/>
          <a:lstStyle/>
          <a:p>
            <a:pPr algn="ctr">
              <a:buNone/>
            </a:pP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Птички разные бывают,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>они это не скрывают. </a:t>
            </a:r>
            <a:br>
              <a:rPr lang="ru-RU" sz="32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                                            ( Галина Томашевская) </a:t>
            </a:r>
            <a:r>
              <a:rPr lang="ru-RU" sz="32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13" t="6930" r="-166" b="10516"/>
          <a:stretch/>
        </p:blipFill>
        <p:spPr>
          <a:xfrm flipH="1">
            <a:off x="4143372" y="3857628"/>
            <a:ext cx="4357718" cy="2707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59760" y="116632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Выставка кормушек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60"/>
          <a:stretch/>
        </p:blipFill>
        <p:spPr>
          <a:xfrm>
            <a:off x="4071934" y="857232"/>
            <a:ext cx="4286280" cy="26960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:\20190619_092242.jpg"/>
          <p:cNvPicPr>
            <a:picLocks noChangeAspect="1" noChangeArrowheads="1"/>
          </p:cNvPicPr>
          <p:nvPr/>
        </p:nvPicPr>
        <p:blipFill>
          <a:blip r:embed="rId4" cstate="print"/>
          <a:srcRect t="16826"/>
          <a:stretch>
            <a:fillRect/>
          </a:stretch>
        </p:blipFill>
        <p:spPr bwMode="auto">
          <a:xfrm>
            <a:off x="428596" y="1071546"/>
            <a:ext cx="3078955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392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61118" y="2662516"/>
            <a:ext cx="4560507" cy="3391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98"/>
          <a:stretch/>
        </p:blipFill>
        <p:spPr>
          <a:xfrm flipV="1">
            <a:off x="4500562" y="3643314"/>
            <a:ext cx="3958730" cy="2988844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000108"/>
            <a:ext cx="4050054" cy="24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1" y="210578"/>
            <a:ext cx="39608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Покормите птиц зимой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384" y="672243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Пусть со всех концов,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вам слетятся, как домой,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Стайки на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крыльцо.</a:t>
            </a:r>
          </a:p>
          <a:p>
            <a:pPr lvl="0"/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(А. Яшин)</a:t>
            </a:r>
            <a:endParaRPr lang="ru-RU" sz="20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92" name="Picture 20" descr="http://www.playcast.ru/uploads/2016/10/10/2014996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283" y="2674559"/>
            <a:ext cx="525212" cy="51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www.playcast.ru/uploads/2016/10/10/2014996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18112" flipH="1">
            <a:off x="3717357" y="3277802"/>
            <a:ext cx="901852" cy="59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img1.liveinternet.ru/images/attach/c/7/94/561/94561777_14q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27533">
            <a:off x="7859071" y="790069"/>
            <a:ext cx="1137778" cy="1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090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915987"/>
            <a:ext cx="2514867" cy="17905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95398">
            <a:off x="-313617" y="3616270"/>
            <a:ext cx="3554617" cy="2132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142366">
            <a:off x="5130595" y="3581049"/>
            <a:ext cx="3781444" cy="2268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65" t="17162" r="12244" b="-1"/>
          <a:stretch/>
        </p:blipFill>
        <p:spPr>
          <a:xfrm>
            <a:off x="3131840" y="3284985"/>
            <a:ext cx="2129265" cy="337383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5490" y="950753"/>
            <a:ext cx="3402399" cy="170961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14414" y="142852"/>
            <a:ext cx="6512511" cy="1143000"/>
          </a:xfrm>
        </p:spPr>
        <p:txBody>
          <a:bodyPr/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Творческие работы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02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99" r="6970"/>
          <a:stretch/>
        </p:blipFill>
        <p:spPr>
          <a:xfrm>
            <a:off x="4643438" y="3500438"/>
            <a:ext cx="4214842" cy="3042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64"/>
          <a:stretch>
            <a:fillRect/>
          </a:stretch>
        </p:blipFill>
        <p:spPr>
          <a:xfrm>
            <a:off x="285720" y="357166"/>
            <a:ext cx="4019687" cy="3231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714752"/>
            <a:ext cx="4000528" cy="2821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571480"/>
            <a:ext cx="4406728" cy="261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68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24" r="8835" b="1864"/>
          <a:stretch/>
        </p:blipFill>
        <p:spPr>
          <a:xfrm>
            <a:off x="4800704" y="3456135"/>
            <a:ext cx="3816424" cy="304493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769"/>
          <a:stretch/>
        </p:blipFill>
        <p:spPr>
          <a:xfrm>
            <a:off x="251520" y="3456135"/>
            <a:ext cx="3969726" cy="304493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3969727" cy="2844864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99"/>
          <a:stretch/>
        </p:blipFill>
        <p:spPr>
          <a:xfrm>
            <a:off x="4800704" y="394034"/>
            <a:ext cx="3816424" cy="2866123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732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7898294" cy="4926591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2910" y="428604"/>
            <a:ext cx="8072494" cy="1143000"/>
          </a:xfrm>
        </p:spPr>
        <p:txBody>
          <a:bodyPr/>
          <a:lstStyle/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Что улетит дальше ?(Бумага, ткань или                птичье перо)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8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621_1136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142852"/>
            <a:ext cx="4572000" cy="4929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09443">
            <a:off x="642898" y="2466355"/>
            <a:ext cx="2985007" cy="4105479"/>
          </a:xfrm>
          <a:prstGeom prst="rect">
            <a:avLst/>
          </a:prstGeom>
        </p:spPr>
      </p:pic>
      <p:pic>
        <p:nvPicPr>
          <p:cNvPr id="8" name="Рисунок 7" descr="Быков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6056">
            <a:off x="5424558" y="2405762"/>
            <a:ext cx="2905094" cy="40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1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.jpg"/>
          <p:cNvPicPr>
            <a:picLocks noChangeAspect="1"/>
          </p:cNvPicPr>
          <p:nvPr/>
        </p:nvPicPr>
        <p:blipFill>
          <a:blip r:embed="rId2"/>
          <a:srcRect l="17001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57290" y="2500306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Спасибо за внимание!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1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rtes.su/wallpapers/452feb49e13516d6fc4705ed4a8cf0e3/179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9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89"/>
          <a:stretch/>
        </p:blipFill>
        <p:spPr bwMode="auto">
          <a:xfrm>
            <a:off x="1" y="-99391"/>
            <a:ext cx="917838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9568" y="2896543"/>
            <a:ext cx="428527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C000"/>
                </a:solidFill>
                <a:effectLst/>
                <a:latin typeface="Times New Roman"/>
                <a:ea typeface="Calibri"/>
                <a:cs typeface="Times New Roman"/>
              </a:rPr>
              <a:t>Объект:</a:t>
            </a:r>
            <a:r>
              <a:rPr lang="ru-RU" sz="2400" b="1" dirty="0" smtClean="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птицы нашего </a:t>
            </a:r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двора</a:t>
            </a:r>
            <a:endParaRPr lang="ru-RU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935" y="-99391"/>
            <a:ext cx="799288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Вид проекта: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исследовательский</a:t>
            </a:r>
          </a:p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524" y="4725144"/>
            <a:ext cx="8635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дети старшей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Структурного подразделения «Детский сад №1»,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воспитатели, родители</a:t>
            </a:r>
          </a:p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Возраст детей: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5-7 лет (старшая группа)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4059" y="764704"/>
            <a:ext cx="829028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проекта: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долгосрочный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(сентябрь 2018- май 2019)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3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://img-fotki.yandex.ru/get/6413/21197587.25/0_96494_375bd4e2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28" y="2564904"/>
            <a:ext cx="913087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2279189002"/>
              </p:ext>
            </p:extLst>
          </p:nvPr>
        </p:nvGraphicFramePr>
        <p:xfrm>
          <a:off x="499779" y="260648"/>
          <a:ext cx="815757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0410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41449911"/>
              </p:ext>
            </p:extLst>
          </p:nvPr>
        </p:nvGraphicFramePr>
        <p:xfrm>
          <a:off x="395536" y="404664"/>
          <a:ext cx="8352928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8037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71604" y="357166"/>
            <a:ext cx="6512511" cy="1143000"/>
          </a:xfrm>
        </p:spPr>
        <p:txBody>
          <a:bodyPr/>
          <a:lstStyle/>
          <a:p>
            <a:pPr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Этапы реализации проекта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AutoShape 4" descr="http://greensteps-assets.rec.org/organisms/birds/251-illustration-smal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greensteps-assets.rec.org/organisms/birds/251-illustration-smal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://printonic.ru/uploads/images/2016/03/14/img_56e65a821ddc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286124"/>
            <a:ext cx="1984139" cy="1430384"/>
          </a:xfrm>
          <a:prstGeom prst="rect">
            <a:avLst/>
          </a:prstGeom>
          <a:noFill/>
        </p:spPr>
      </p:pic>
      <p:sp>
        <p:nvSpPr>
          <p:cNvPr id="1042" name="AutoShape 18" descr="https://imgp.golos.io/0x0/https:/steemitimages.com/DQmcfqNVLBaVHCVWnEbCtSfeKjRu6X1y3KKKyExF7bmPYsN/%D0%94%D1%8F%D1%82%D0%B5%D0%B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https://imgp.golos.io/0x0/https:/steemitimages.com/DQmcfqNVLBaVHCVWnEbCtSfeKjRu6X1y3KKKyExF7bmPYsN/%D0%94%D1%8F%D1%82%D0%B5%D0%B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6" name="AutoShape 22" descr="https://imgp.golos.io/0x0/https:/steemitimages.com/DQmcfqNVLBaVHCVWnEbCtSfeKjRu6X1y3KKKyExF7bmPYsN/%D0%94%D1%8F%D1%82%D0%B5%D0%BB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 descr="https://avatars.mds.yandex.net/get-pdb/1517052/51726d80-c96e-4be8-91b1-a2916a5d4813/s1200?webp=false"/>
          <p:cNvPicPr>
            <a:picLocks noChangeAspect="1" noChangeArrowheads="1"/>
          </p:cNvPicPr>
          <p:nvPr/>
        </p:nvPicPr>
        <p:blipFill>
          <a:blip r:embed="rId3" cstate="print"/>
          <a:srcRect l="12820" r="20513"/>
          <a:stretch>
            <a:fillRect/>
          </a:stretch>
        </p:blipFill>
        <p:spPr bwMode="auto">
          <a:xfrm>
            <a:off x="214282" y="4893479"/>
            <a:ext cx="1571636" cy="1768090"/>
          </a:xfrm>
          <a:prstGeom prst="rect">
            <a:avLst/>
          </a:prstGeom>
          <a:noFill/>
        </p:spPr>
      </p:pic>
      <p:pic>
        <p:nvPicPr>
          <p:cNvPr id="1050" name="Picture 26" descr="https://st.renderu.com/artwork/152040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/>
          <a:srcRect l="10870" r="13043" b="7692"/>
          <a:stretch>
            <a:fillRect/>
          </a:stretch>
        </p:blipFill>
        <p:spPr bwMode="auto">
          <a:xfrm>
            <a:off x="2071670" y="5072074"/>
            <a:ext cx="2500330" cy="1643074"/>
          </a:xfrm>
          <a:prstGeom prst="rect">
            <a:avLst/>
          </a:prstGeom>
          <a:noFill/>
        </p:spPr>
      </p:pic>
      <p:pic>
        <p:nvPicPr>
          <p:cNvPr id="1052" name="Picture 28" descr="https://demiart.ru/forum/uploads5/post-1301532-1271518682.jpg"/>
          <p:cNvPicPr>
            <a:picLocks noChangeAspect="1" noChangeArrowheads="1"/>
          </p:cNvPicPr>
          <p:nvPr/>
        </p:nvPicPr>
        <p:blipFill>
          <a:blip r:embed="rId5"/>
          <a:srcRect t="17634" r="53260" b="12672"/>
          <a:stretch>
            <a:fillRect/>
          </a:stretch>
        </p:blipFill>
        <p:spPr bwMode="auto">
          <a:xfrm flipH="1">
            <a:off x="7286644" y="4929198"/>
            <a:ext cx="1687409" cy="170049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928794" y="1714488"/>
            <a:ext cx="53693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pPr marL="457200" indent="-4572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Основной этап (практический)</a:t>
            </a:r>
          </a:p>
          <a:p>
            <a:pPr marL="457200" indent="-4572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Заключительный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4" name="Picture 30" descr="https://static9.depositphotos.com/1594920/1089/i/950/depositphotos_10892532-stock-photo-great-horned-owl-bubo-virginian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3143248"/>
            <a:ext cx="1500198" cy="1650057"/>
          </a:xfrm>
          <a:prstGeom prst="rect">
            <a:avLst/>
          </a:prstGeom>
          <a:noFill/>
        </p:spPr>
      </p:pic>
      <p:pic>
        <p:nvPicPr>
          <p:cNvPr id="1056" name="Picture 32" descr="http://fb.ru/misc/i/gallery/24207/3057999.jpg"/>
          <p:cNvPicPr>
            <a:picLocks noChangeAspect="1" noChangeArrowheads="1"/>
          </p:cNvPicPr>
          <p:nvPr/>
        </p:nvPicPr>
        <p:blipFill>
          <a:blip r:embed="rId7" cstate="print"/>
          <a:srcRect l="27050" t="11019"/>
          <a:stretch>
            <a:fillRect/>
          </a:stretch>
        </p:blipFill>
        <p:spPr bwMode="auto">
          <a:xfrm>
            <a:off x="5000628" y="5143512"/>
            <a:ext cx="1785950" cy="1594598"/>
          </a:xfrm>
          <a:prstGeom prst="rect">
            <a:avLst/>
          </a:prstGeom>
          <a:noFill/>
        </p:spPr>
      </p:pic>
      <p:pic>
        <p:nvPicPr>
          <p:cNvPr id="1058" name="Picture 34" descr="https://avatars.mds.yandex.net/get-pdb/989257/284f7363-4ce1-40a5-87ff-0411b56f4536/s1200?webp=false"/>
          <p:cNvPicPr>
            <a:picLocks noChangeAspect="1" noChangeArrowheads="1"/>
          </p:cNvPicPr>
          <p:nvPr/>
        </p:nvPicPr>
        <p:blipFill>
          <a:blip r:embed="rId8" cstate="print"/>
          <a:srcRect l="4067" t="11383" r="28151" b="16525"/>
          <a:stretch>
            <a:fillRect/>
          </a:stretch>
        </p:blipFill>
        <p:spPr bwMode="auto">
          <a:xfrm>
            <a:off x="428596" y="3429000"/>
            <a:ext cx="1714512" cy="1303029"/>
          </a:xfrm>
          <a:prstGeom prst="rect">
            <a:avLst/>
          </a:prstGeom>
          <a:noFill/>
        </p:spPr>
      </p:pic>
      <p:pic>
        <p:nvPicPr>
          <p:cNvPr id="1060" name="Picture 36" descr="http://900igr.net/up/datai/60877/0008-003-.jpg"/>
          <p:cNvPicPr>
            <a:picLocks noChangeAspect="1" noChangeArrowheads="1"/>
          </p:cNvPicPr>
          <p:nvPr/>
        </p:nvPicPr>
        <p:blipFill>
          <a:blip r:embed="rId9" cstate="print"/>
          <a:srcRect l="6984" t="17161" r="21783"/>
          <a:stretch>
            <a:fillRect/>
          </a:stretch>
        </p:blipFill>
        <p:spPr bwMode="auto">
          <a:xfrm flipH="1">
            <a:off x="6643702" y="3234791"/>
            <a:ext cx="1714512" cy="1509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770485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000"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</a:p>
          <a:p>
            <a:pPr indent="540000"/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540000" algn="just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современных условиях проблема экологического воспитания дошкольников приобретает особую остроту и актуальность. Именно в период дошкольного детства происходит становление человеческой личности, формирование начал экологической культуры. С введением в действие закона Российской Федерации «Об образовании» приоритетным стало знакомство детей дошкольного возраста с национальными и региональными культурами, наследием края.</a:t>
            </a:r>
          </a:p>
          <a:p>
            <a:pPr indent="540000" algn="just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проекта «Птицы – нашего края» выбрана не случайно. Ведь именно птицы окружают нас круглый год, принося людям пользу и радость.</a:t>
            </a:r>
          </a:p>
          <a:p>
            <a:pPr indent="540000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последнее время дети часто бывают оторваны от природы. Участие в работе над проектом даст возможность, как детям, так и родителям, присмотреться к живым существам-птицам. А также поможет через совместную деятельность сблизиться не только с природой, но и друг с другом.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rylik.ru/uploads/posts/2015-10/1444821293_decorative-corners-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58193" y="980728"/>
            <a:ext cx="5861280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373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3d8111e7cec5cc052d3641ed260934b.JPG"/>
          <p:cNvPicPr>
            <a:picLocks noChangeAspect="1"/>
          </p:cNvPicPr>
          <p:nvPr/>
        </p:nvPicPr>
        <p:blipFill>
          <a:blip r:embed="rId2"/>
          <a:srcRect l="9688" r="4736" b="3114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itd2.mycdn.me/image?id=851549711767&amp;t=20&amp;plc=WEB&amp;tkn=*Rj15JY0BqDczKy3vwxZhvZEs5w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16" y="4429132"/>
            <a:ext cx="3214710" cy="214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0445" y="1340768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Кормушки лучше делать самые простые – из пакетов из–под молочных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продуктов, из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пластиковых бутылок, укреплённых вверх дном, чтобы зерно постепенно высыпалось на подставку.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 Развешивайте кормушки в спокойных для птиц местах.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 Следите, чтобы корм в кормушке был постоянно.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4. Кормушки нужно держать в чистоте.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5. Следите, чтобы в кормушке не было снега.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6. Основные зимние корма птиц: семечки арбуза, дыни, тыквы, пшеничные отруби, овсяные хлопья, пшено, семена подсолнечника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жаренные, не солёные)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сушёные ягоды боярышника, шиповника, крошки белого хлеба, несолёное свиное сало, говяжий жир.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Нельзя давать чёрный хлеб.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38944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Памятка "Как подкармливать птиц”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945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567</TotalTime>
  <Words>605</Words>
  <Application>Microsoft Office PowerPoint</Application>
  <PresentationFormat>Экран (4:3)</PresentationFormat>
  <Paragraphs>83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Проект  «Маленький исследователь» Тема: «Птицы нашего двора»       </vt:lpstr>
      <vt:lpstr>Слайд 2</vt:lpstr>
      <vt:lpstr>Слайд 3</vt:lpstr>
      <vt:lpstr>Слайд 4</vt:lpstr>
      <vt:lpstr>Слайд 5</vt:lpstr>
      <vt:lpstr>Этапы реализации проекта </vt:lpstr>
      <vt:lpstr>Слайд 7</vt:lpstr>
      <vt:lpstr>Слайд 8</vt:lpstr>
      <vt:lpstr>Памятка "Как подкармливать птиц” </vt:lpstr>
      <vt:lpstr>Слайд 10</vt:lpstr>
      <vt:lpstr>Слайд 11</vt:lpstr>
      <vt:lpstr>Птички разные бывают,  они это не скрывают.                                              ( Галина Томашевская)  </vt:lpstr>
      <vt:lpstr>Выставка кормушек</vt:lpstr>
      <vt:lpstr>Слайд 14</vt:lpstr>
      <vt:lpstr>Творческие работы</vt:lpstr>
      <vt:lpstr>Слайд 16</vt:lpstr>
      <vt:lpstr>Слайд 17</vt:lpstr>
      <vt:lpstr>Что улетит дальше ?(Бумага, ткань или                птичье перо)</vt:lpstr>
      <vt:lpstr>Слайд 19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«Птицы – нашего края!»</dc:title>
  <dc:creator>admin</dc:creator>
  <cp:lastModifiedBy>admin</cp:lastModifiedBy>
  <cp:revision>61</cp:revision>
  <dcterms:created xsi:type="dcterms:W3CDTF">2018-05-20T16:40:38Z</dcterms:created>
  <dcterms:modified xsi:type="dcterms:W3CDTF">2019-08-06T05:28:06Z</dcterms:modified>
</cp:coreProperties>
</file>