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2" r:id="rId4"/>
    <p:sldId id="259" r:id="rId5"/>
    <p:sldId id="257" r:id="rId6"/>
    <p:sldId id="265" r:id="rId7"/>
    <p:sldId id="272" r:id="rId8"/>
    <p:sldId id="261" r:id="rId9"/>
    <p:sldId id="263" r:id="rId10"/>
    <p:sldId id="266" r:id="rId11"/>
    <p:sldId id="264" r:id="rId12"/>
    <p:sldId id="258" r:id="rId13"/>
    <p:sldId id="270" r:id="rId14"/>
    <p:sldId id="267" r:id="rId15"/>
    <p:sldId id="276" r:id="rId16"/>
    <p:sldId id="271" r:id="rId17"/>
    <p:sldId id="274" r:id="rId18"/>
    <p:sldId id="275" r:id="rId19"/>
    <p:sldId id="277" r:id="rId20"/>
    <p:sldId id="260" r:id="rId21"/>
    <p:sldId id="278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7EB7-9E29-49DF-9E8E-8D99C765E16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EAD1-5B4A-4569-B600-F8735E88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nd.ru/holidays/0/0/2475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KOBQoiaFc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UFSFOZUzuko" TargetMode="External"/><Relationship Id="rId5" Type="http://schemas.openxmlformats.org/officeDocument/2006/relationships/hyperlink" Target="https://youtu.be/Jn-cu5AJfHg" TargetMode="External"/><Relationship Id="rId4" Type="http://schemas.openxmlformats.org/officeDocument/2006/relationships/hyperlink" Target="https://youtu.be/FHO5JesdAI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mir.ru/lyubov-eto-vysshaya-forma-poznaniy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zumkin.ru/14fevralya/valentinka-144/" TargetMode="External"/><Relationship Id="rId13" Type="http://schemas.openxmlformats.org/officeDocument/2006/relationships/hyperlink" Target="https://goodnewyear.ru/krasivye-originalnye-otkrytki-na-den-svyatogo-valentina/valentinki-2-3/" TargetMode="External"/><Relationship Id="rId3" Type="http://schemas.openxmlformats.org/officeDocument/2006/relationships/hyperlink" Target="https://skyeng.ru/articles/traditsii-i-obychai-den-svyatogo-valentina-v-velikobritanii/" TargetMode="External"/><Relationship Id="rId7" Type="http://schemas.openxmlformats.org/officeDocument/2006/relationships/hyperlink" Target="https://www.calend.ru/holidays/0/0/15/" TargetMode="External"/><Relationship Id="rId12" Type="http://schemas.openxmlformats.org/officeDocument/2006/relationships/hyperlink" Target="https://nyaskory.ru/14-fevralya/valentinki-svoimi-rukami.html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forumsmile.ru/pic3489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avmir.ru/den-svyatogo-valentina-imeniny-bez-imeninnika/" TargetMode="External"/><Relationship Id="rId11" Type="http://schemas.openxmlformats.org/officeDocument/2006/relationships/hyperlink" Target="https://ped-kopilka.ru/blogs/yelvira-fjaritovna-serenkova/valentinki-magnity-iz-kozhi-svoimi-rukami-master-klas-s-poshagovym-foto.html" TargetMode="External"/><Relationship Id="rId5" Type="http://schemas.openxmlformats.org/officeDocument/2006/relationships/hyperlink" Target="https://sputnik.by/20200214/istoria-vozniknoveniya-dnya-svyatogo-valentina-1033109637.html" TargetMode="External"/><Relationship Id="rId15" Type="http://schemas.openxmlformats.org/officeDocument/2006/relationships/hyperlink" Target="https://bygaga.com.ua/kartinki-s-pozdravleniyami/k-den-svyatogo-valentina/18408-luchshie-valentinki-i-otkrytki-v-den-vlyublennyh-15-foto.html" TargetMode="External"/><Relationship Id="rId10" Type="http://schemas.openxmlformats.org/officeDocument/2006/relationships/hyperlink" Target="https://oir.mobi/657670-fon-s-serdechkami-nezhnyj.html" TargetMode="External"/><Relationship Id="rId4" Type="http://schemas.openxmlformats.org/officeDocument/2006/relationships/hyperlink" Target="https://srvk.gov.ua/ua/news/pg/90216335587533_n/" TargetMode="External"/><Relationship Id="rId9" Type="http://schemas.openxmlformats.org/officeDocument/2006/relationships/hyperlink" Target="http://bezgrusti.ru/otkritki/otkrytki-valentinki" TargetMode="External"/><Relationship Id="rId14" Type="http://schemas.openxmlformats.org/officeDocument/2006/relationships/hyperlink" Target="https://tovar19.ru/?viewId=24943i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0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учреждение дополнительного образования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«Центр эстетического воспитания детей»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Республика Мордовия, город Саранск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84785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Методическая разработка урока по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изобразительному искусству: «14 февраля – день святого Валентина». </a:t>
            </a:r>
            <a:br>
              <a:rPr lang="ru-RU" b="1" dirty="0" smtClean="0">
                <a:latin typeface="Arial Black" pitchFamily="34" charset="0"/>
              </a:rPr>
            </a:br>
            <a:r>
              <a:rPr lang="en-US" b="1" dirty="0" smtClean="0">
                <a:latin typeface="Arial Black" pitchFamily="34" charset="0"/>
              </a:rPr>
              <a:t>                             </a:t>
            </a:r>
            <a:r>
              <a:rPr lang="ru-RU" b="1" dirty="0" smtClean="0">
                <a:latin typeface="Arial Black" pitchFamily="34" charset="0"/>
              </a:rPr>
              <a:t>(для детей 7  - 15 лет)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780928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Подготовила: педагог дополнительного образования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студии изобразительного искусства                              Павельева Елена Федоровна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Саранск 2022 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800" dirty="0" smtClean="0"/>
              <a:t> </a:t>
            </a:r>
            <a:endParaRPr lang="ru-RU" dirty="0"/>
          </a:p>
        </p:txBody>
      </p:sp>
      <p:pic>
        <p:nvPicPr>
          <p:cNvPr id="10" name="Picture 8" descr="Открытки - вален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532656" cy="3168352"/>
          </a:xfrm>
          <a:prstGeom prst="rect">
            <a:avLst/>
          </a:prstGeom>
          <a:noFill/>
        </p:spPr>
      </p:pic>
      <p:pic>
        <p:nvPicPr>
          <p:cNvPr id="20482" name="Picture 2" descr="Открытки-вален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6171">
            <a:off x="4954697" y="2604200"/>
            <a:ext cx="3142931" cy="2357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0"/>
            <a:ext cx="9144000" cy="687707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803166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55485" y="3244334"/>
            <a:ext cx="130997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 2)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-495151"/>
            <a:ext cx="86409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3600" b="1" dirty="0" smtClean="0"/>
          </a:p>
          <a:p>
            <a:pPr algn="ctr" fontAlgn="base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Символы дня Святого Валентина</a:t>
            </a:r>
          </a:p>
          <a:p>
            <a:pPr fontAlgn="base"/>
            <a:r>
              <a:rPr lang="ru-RU" sz="3600" b="1" dirty="0" smtClean="0"/>
              <a:t> 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Сердце</a:t>
            </a:r>
            <a:r>
              <a:rPr lang="ru-RU" sz="2400" dirty="0" smtClean="0"/>
              <a:t> -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 Black" pitchFamily="34" charset="0"/>
              </a:rPr>
              <a:t>когда-то люди верили, что чувства, такие как любовь, удача, гнев или опасения, находятся в сердце; позже стали считать, что только чувство любви находится в сердце. Так что сердце в наше время - это символ любви и дня Святого Валентина.</a:t>
            </a:r>
          </a:p>
          <a:p>
            <a:pPr fontAlgn="base"/>
            <a:r>
              <a:rPr lang="ru-RU" sz="2000" dirty="0" smtClean="0"/>
              <a:t> </a:t>
            </a:r>
            <a:r>
              <a:rPr lang="ru-RU" sz="2000" b="1" dirty="0" smtClean="0"/>
              <a:t> 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 Красная роза</a:t>
            </a:r>
            <a:r>
              <a:rPr lang="ru-RU" sz="2000" dirty="0" smtClean="0"/>
              <a:t> - </a:t>
            </a:r>
            <a:r>
              <a:rPr lang="ru-RU" sz="2000" dirty="0" smtClean="0">
                <a:latin typeface="Arial Black" pitchFamily="34" charset="0"/>
              </a:rPr>
              <a:t>любимый цветок Венеры, богини любви. Красный цвет - это цвет сильных чувств. Вот почему красная роза - это цветок любви.</a:t>
            </a:r>
          </a:p>
          <a:p>
            <a:pPr fontAlgn="base"/>
            <a:r>
              <a:rPr lang="ru-RU" sz="2000" dirty="0" smtClean="0"/>
              <a:t> </a:t>
            </a:r>
            <a:r>
              <a:rPr lang="ru-RU" sz="2000" b="1" dirty="0" smtClean="0"/>
              <a:t>  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Кружева </a:t>
            </a:r>
            <a:r>
              <a:rPr lang="ru-RU" sz="2000" dirty="0" smtClean="0"/>
              <a:t>- </a:t>
            </a:r>
            <a:r>
              <a:rPr lang="ru-RU" sz="2000" dirty="0" err="1" smtClean="0">
                <a:latin typeface="Arial Black" pitchFamily="34" charset="0"/>
              </a:rPr>
              <a:t>cотни</a:t>
            </a:r>
            <a:r>
              <a:rPr lang="ru-RU" sz="2000" dirty="0" smtClean="0">
                <a:latin typeface="Arial Black" pitchFamily="34" charset="0"/>
              </a:rPr>
              <a:t> лет назад женщины носили с собой кружевные носовые платки. Если дама роняла носовой платок, мужчина, находящийся рядом с ней, должен был поднять платок и вернуть его женщине. Иногда дама специально роняла кружевной платок, чтобы познакомиться с понравившимся ей мужчиной. Вскоре кружева стали полностью ассоциироваться с любовным романом. Вот почему в наше время для упаковки подарков на День Святого Валентина часто используется упаковочная бумага в виде кружева.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0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42493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Символы дня Святого Валентина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2800" b="1" dirty="0" smtClean="0"/>
              <a:t> </a:t>
            </a:r>
            <a:r>
              <a:rPr lang="ru-RU" sz="1400" b="1" dirty="0" smtClean="0"/>
              <a:t>  </a:t>
            </a:r>
            <a:r>
              <a:rPr lang="ru-RU" sz="1400" dirty="0" smtClean="0"/>
              <a:t> </a:t>
            </a:r>
            <a:r>
              <a:rPr lang="ru-RU" sz="1400" b="1" dirty="0" smtClean="0"/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Перчатки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Arial Black" pitchFamily="34" charset="0"/>
              </a:rPr>
              <a:t>- когда-то, если мужчина хотел жениться на женщине, он "просил ее руки". Рука стала символом любви и брака. Вскоре перчатки также стали символом брака.</a:t>
            </a:r>
          </a:p>
          <a:p>
            <a:pPr fontAlgn="base"/>
            <a:r>
              <a:rPr lang="ru-RU" sz="2000" dirty="0" smtClean="0"/>
              <a:t> </a:t>
            </a:r>
            <a:r>
              <a:rPr lang="ru-RU" sz="2000" b="1" dirty="0" smtClean="0"/>
              <a:t> 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 Кольца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latin typeface="Arial Black" pitchFamily="34" charset="0"/>
              </a:rPr>
              <a:t>- в большинстве стран люди во время помолвки и свадьбы обмениваются кольцами. Два-три столетья назад в день Святого Валентина было очень популярно устраивать помолвки.</a:t>
            </a:r>
          </a:p>
          <a:p>
            <a:pPr fontAlgn="base"/>
            <a:r>
              <a:rPr lang="ru-RU" sz="2000" dirty="0" smtClean="0"/>
              <a:t> </a:t>
            </a:r>
            <a:r>
              <a:rPr lang="ru-RU" sz="2000" b="1" dirty="0" smtClean="0"/>
              <a:t>  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Птицы любви и голуби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Arial Black" pitchFamily="34" charset="0"/>
              </a:rPr>
              <a:t>- красочные попугаи, обитающие в Африке. Большинство из них имеют красные клювы. Они названы птицами любви за то, что когда они собираются в пары, они сидят на очень близком расстоянии друг от друга. Голуби считаются любимыми птицами Венеры. Они всю жизнь не меняют пару и совместно заботятся о птенцах. Эти птицы - символы верности и любви, а также символы дня Святого Валентина.</a:t>
            </a:r>
          </a:p>
          <a:p>
            <a:pPr fontAlgn="base"/>
            <a:r>
              <a:rPr lang="ru-RU" sz="2000" dirty="0" smtClean="0"/>
              <a:t> </a:t>
            </a:r>
            <a:r>
              <a:rPr lang="ru-RU" sz="2000" b="1" dirty="0" smtClean="0"/>
              <a:t> 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 Купидон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000" dirty="0" smtClean="0"/>
              <a:t>- </a:t>
            </a:r>
            <a:r>
              <a:rPr lang="ru-RU" sz="2000" dirty="0" err="1" smtClean="0">
                <a:latin typeface="Arial Black" pitchFamily="34" charset="0"/>
              </a:rPr>
              <a:t>cын</a:t>
            </a:r>
            <a:r>
              <a:rPr lang="ru-RU" sz="2000" dirty="0" smtClean="0">
                <a:latin typeface="Arial Black" pitchFamily="34" charset="0"/>
              </a:rPr>
              <a:t> Венеры, богини любви. Он может заставить человека влюбиться выстрелом одной из своих волшебных стрел. 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0"/>
            <a:ext cx="9144000" cy="68770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260649"/>
            <a:ext cx="82089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Сердечко -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валентинка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— символ праздника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  </a:t>
            </a:r>
            <a:r>
              <a:rPr lang="ru-RU" sz="2000" b="1" dirty="0" smtClean="0"/>
              <a:t>Открытки - </a:t>
            </a:r>
            <a:r>
              <a:rPr lang="ru-RU" sz="2000" b="1" dirty="0" err="1" smtClean="0"/>
              <a:t>валентинки</a:t>
            </a:r>
            <a:r>
              <a:rPr lang="ru-RU" sz="2000" b="1" dirty="0" smtClean="0"/>
              <a:t> в виде алого сердечка сейчас очень хорошо известны в качестве символического подарка в День святого Валентина. Создание первой «</a:t>
            </a:r>
            <a:r>
              <a:rPr lang="ru-RU" sz="2000" b="1" dirty="0" err="1" smtClean="0"/>
              <a:t>валентинки</a:t>
            </a:r>
            <a:r>
              <a:rPr lang="ru-RU" sz="2000" b="1" dirty="0" smtClean="0"/>
              <a:t>» приписывают ещё и герцогу Орлеанскому в 1415 году. Он сидел в темнице и таким образом, возможно, боролся со скукой, сочиняя любовные послания собственной жене. </a:t>
            </a:r>
          </a:p>
          <a:p>
            <a:r>
              <a:rPr lang="ru-RU" sz="2000" b="1" i="1" dirty="0" smtClean="0"/>
              <a:t>   </a:t>
            </a:r>
            <a:r>
              <a:rPr lang="ru-RU" sz="2000" b="1" dirty="0" smtClean="0"/>
              <a:t>Клаccичеcкoй эмблемой Дня Валентина cчитаютcя </a:t>
            </a:r>
            <a:r>
              <a:rPr lang="ru-RU" sz="2000" b="1" dirty="0" err="1" smtClean="0"/>
              <a:t>кpаcные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poзы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кoтopые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coглаcнo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античнoй</a:t>
            </a:r>
            <a:r>
              <a:rPr lang="ru-RU" sz="2000" b="1" dirty="0" smtClean="0"/>
              <a:t> легенде, </a:t>
            </a:r>
            <a:r>
              <a:rPr lang="ru-RU" sz="2000" b="1" dirty="0" err="1" smtClean="0"/>
              <a:t>пoявилиcь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благoдаpя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гpечеcкoй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бoгине</a:t>
            </a:r>
            <a:r>
              <a:rPr lang="ru-RU" sz="2000" b="1" dirty="0" smtClean="0"/>
              <a:t> любви и </a:t>
            </a:r>
            <a:r>
              <a:rPr lang="ru-RU" sz="2000" b="1" dirty="0" err="1" smtClean="0"/>
              <a:t>кpаcoты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Афpoдите</a:t>
            </a:r>
            <a:r>
              <a:rPr lang="ru-RU" sz="2000" b="1" dirty="0" smtClean="0"/>
              <a:t>, которая </a:t>
            </a:r>
            <a:r>
              <a:rPr lang="ru-RU" sz="2000" b="1" dirty="0" err="1" smtClean="0"/>
              <a:t>тopoпяcь</a:t>
            </a:r>
            <a:r>
              <a:rPr lang="ru-RU" sz="2000" b="1" dirty="0" smtClean="0"/>
              <a:t> к </a:t>
            </a:r>
            <a:r>
              <a:rPr lang="ru-RU" sz="2000" b="1" dirty="0" err="1" smtClean="0"/>
              <a:t>cвoему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любимoму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Адoниcу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наcтупила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куcт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белыx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poз</a:t>
            </a:r>
            <a:r>
              <a:rPr lang="ru-RU" sz="2000" b="1" dirty="0" smtClean="0"/>
              <a:t>, и ее бoжеcтвенная кpoвь oбагpила иx в кpаcный цвет. Трудно сказать, какой еще праздник так популярен как день влюбленных. В этот день влюбленные дарят друг другу подарки и открытки - </a:t>
            </a:r>
            <a:r>
              <a:rPr lang="ru-RU" sz="2000" b="1" dirty="0" err="1" smtClean="0"/>
              <a:t>валентинки</a:t>
            </a:r>
            <a:r>
              <a:rPr lang="ru-RU" sz="2000" b="1" dirty="0" smtClean="0"/>
              <a:t>.</a:t>
            </a:r>
            <a:r>
              <a:rPr lang="ru-RU" sz="2000" b="1" i="1" dirty="0" smtClean="0"/>
              <a:t> </a:t>
            </a:r>
            <a:r>
              <a:rPr lang="ru-RU" sz="2000" b="1" dirty="0" smtClean="0"/>
              <a:t>Большая часть "</a:t>
            </a:r>
            <a:r>
              <a:rPr lang="ru-RU" sz="2000" b="1" dirty="0" err="1" smtClean="0"/>
              <a:t>валентинок</a:t>
            </a:r>
            <a:r>
              <a:rPr lang="ru-RU" sz="2000" b="1" dirty="0" smtClean="0"/>
              <a:t>" анонимна, не имеет обратного адреса, написана справа налево или левой рукой. Так принято - это прибавляет загадочности. Правда получатели потом вынуждены искать анонимного посланника, если верят в судьбу.</a:t>
            </a:r>
            <a:r>
              <a:rPr lang="ru-RU" sz="2000" b="1" i="1" dirty="0" smtClean="0"/>
              <a:t> </a:t>
            </a:r>
            <a:r>
              <a:rPr lang="ru-RU" sz="2000" b="1" dirty="0" smtClean="0"/>
              <a:t>Каждый народ отмечает день святого Валентина по – разному.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0"/>
            <a:ext cx="9144000" cy="68770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наши дни алые розы символизируют страстную любовь, розовые — дружбу, белые — чистоту, а красные и белые в одном букете — союз двух сердец. И учтите, красные розы должны быть яркими, потому что темно-красные цветы подойдут только невесте. 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latin typeface="Arial Black" pitchFamily="34" charset="0"/>
              </a:rPr>
              <a:t>Количество роз в букете имеет особое значение:</a:t>
            </a:r>
          </a:p>
          <a:p>
            <a:pPr lvl="0" algn="ctr"/>
            <a:r>
              <a:rPr lang="ru-RU" sz="2400" b="1" dirty="0" smtClean="0"/>
              <a:t>1 роза означает любовь</a:t>
            </a:r>
          </a:p>
          <a:p>
            <a:pPr lvl="0" algn="ctr"/>
            <a:r>
              <a:rPr lang="ru-RU" sz="2400" b="1" dirty="0" smtClean="0"/>
              <a:t>12 роз — благодарность</a:t>
            </a:r>
          </a:p>
          <a:p>
            <a:pPr lvl="0" algn="ctr"/>
            <a:r>
              <a:rPr lang="ru-RU" sz="2400" b="1" dirty="0" smtClean="0"/>
              <a:t>25 роз — поздравление</a:t>
            </a:r>
          </a:p>
          <a:p>
            <a:pPr lvl="0" algn="ctr"/>
            <a:r>
              <a:rPr lang="ru-RU" sz="2400" b="1" dirty="0" smtClean="0"/>
              <a:t>50 роз — беззаветную любовь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0"/>
            <a:ext cx="9144000" cy="68770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800" dirty="0" smtClean="0">
              <a:latin typeface="Arial Black" pitchFamily="34" charset="0"/>
            </a:endParaRPr>
          </a:p>
          <a:p>
            <a:pPr fontAlgn="base"/>
            <a:endParaRPr lang="ru-RU" sz="2800" dirty="0" smtClean="0">
              <a:latin typeface="Arial Black" pitchFamily="34" charset="0"/>
            </a:endParaRPr>
          </a:p>
          <a:p>
            <a:pPr algn="ctr" fontAlgn="base"/>
            <a:r>
              <a:rPr lang="ru-RU" sz="2800" dirty="0" smtClean="0">
                <a:latin typeface="Arial Black" pitchFamily="34" charset="0"/>
              </a:rPr>
              <a:t>На Руси был свой праздник влюбленных, вот только отмечался он не зимой, а летом, и был </a:t>
            </a:r>
            <a:r>
              <a:rPr lang="ru-RU" sz="2800" dirty="0" err="1" smtClean="0">
                <a:latin typeface="Arial Black" pitchFamily="34" charset="0"/>
              </a:rPr>
              <a:t>был</a:t>
            </a:r>
            <a:r>
              <a:rPr lang="ru-RU" sz="2800" dirty="0" smtClean="0">
                <a:latin typeface="Arial Black" pitchFamily="34" charset="0"/>
              </a:rPr>
              <a:t> связан с легендарной историей любви Петра и Февронии. Сегодня </a:t>
            </a:r>
            <a:r>
              <a:rPr lang="ru-RU" sz="2800" b="1" dirty="0" smtClean="0">
                <a:latin typeface="Arial Black" pitchFamily="34" charset="0"/>
              </a:rPr>
              <a:t>в России</a:t>
            </a:r>
            <a:r>
              <a:rPr lang="ru-RU" sz="2800" dirty="0" smtClean="0">
                <a:latin typeface="Arial Black" pitchFamily="34" charset="0"/>
              </a:rPr>
              <a:t> в этот день отмечается официальный праздник </a:t>
            </a:r>
            <a:r>
              <a:rPr lang="ru-RU" sz="2800" u="sng" dirty="0" smtClean="0">
                <a:latin typeface="Arial Black" pitchFamily="34" charset="0"/>
                <a:hlinkClick r:id="rId3"/>
              </a:rPr>
              <a:t>Всероссийский день семьи, любви и верности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332656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Эскизы для открыток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валентинок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4" name="Picture 2" descr="https://ped-kopilka.ru/upload/blogs/20734_500d1bf169747b310ecdee41aba48a54.jpg.jpg"/>
          <p:cNvPicPr>
            <a:picLocks noChangeAspect="1" noChangeArrowheads="1"/>
          </p:cNvPicPr>
          <p:nvPr/>
        </p:nvPicPr>
        <p:blipFill>
          <a:blip r:embed="rId3" cstate="print"/>
          <a:srcRect l="10704" t="24570" r="19718" b="13061"/>
          <a:stretch>
            <a:fillRect/>
          </a:stretch>
        </p:blipFill>
        <p:spPr bwMode="auto">
          <a:xfrm>
            <a:off x="395536" y="908720"/>
            <a:ext cx="3816424" cy="2421961"/>
          </a:xfrm>
          <a:prstGeom prst="rect">
            <a:avLst/>
          </a:prstGeom>
          <a:noFill/>
        </p:spPr>
      </p:pic>
      <p:pic>
        <p:nvPicPr>
          <p:cNvPr id="3076" name="Picture 4" descr="https://ped-kopilka.ru/upload/blogs/20734_6a44693244c753f10bebd36f5eb16532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4104456" cy="27363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2780928"/>
            <a:ext cx="4039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 3)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1" y="3244334"/>
            <a:ext cx="2304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(Фото  5)</a:t>
            </a:r>
            <a:endParaRPr lang="ru-RU" dirty="0"/>
          </a:p>
        </p:txBody>
      </p:sp>
      <p:pic>
        <p:nvPicPr>
          <p:cNvPr id="3080" name="Picture 8" descr="https://nyaskory.ru/wp-content/uploads/2019/01/Serdce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2206102" cy="24928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17013" y="3244334"/>
            <a:ext cx="2848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(Фото  4)</a:t>
            </a:r>
            <a:endParaRPr lang="ru-RU" dirty="0"/>
          </a:p>
        </p:txBody>
      </p:sp>
      <p:pic>
        <p:nvPicPr>
          <p:cNvPr id="3082" name="Picture 10" descr="https://nyaskory.ru/wp-content/uploads/2019/01/Serdce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149080"/>
            <a:ext cx="2448272" cy="243467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17013" y="3244334"/>
            <a:ext cx="454162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       (Фото  6)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Влюбленные коты на открытке к 14 февраля</a:t>
            </a:r>
          </a:p>
          <a:p>
            <a:r>
              <a:rPr lang="ru-RU" b="1" dirty="0" smtClean="0"/>
              <a:t>Кошки у многих ассоциируются с теплом, нежностью, поэтому совершенно неудивительно, что ими украшают праздничные </a:t>
            </a:r>
            <a:r>
              <a:rPr lang="ru-RU" b="1" dirty="0" err="1" smtClean="0"/>
              <a:t>валентинки</a:t>
            </a:r>
            <a:r>
              <a:rPr lang="ru-RU" b="1" dirty="0" smtClean="0"/>
              <a:t>. Если вы решили отойти от шаблонных вариантов, сделать яркую открытку своими руками, попробуйте создать рисунок по инструкции.</a:t>
            </a:r>
          </a:p>
          <a:p>
            <a:r>
              <a:rPr lang="ru-RU" b="1" dirty="0" smtClean="0"/>
              <a:t>Благодаря детальным шагам вы поймете, как нарисовать влюбленных котиков на яркой открытке.</a:t>
            </a:r>
          </a:p>
          <a:p>
            <a:r>
              <a:rPr lang="ru-RU" b="1" dirty="0" smtClean="0"/>
              <a:t>Эти 4 шага – начало работы. Теперь вы точно видите, какими будут ваши котики на открытке. Приложите еще немного усилий, и </a:t>
            </a:r>
            <a:r>
              <a:rPr lang="ru-RU" b="1" dirty="0" err="1" smtClean="0"/>
              <a:t>валентика</a:t>
            </a:r>
            <a:r>
              <a:rPr lang="ru-RU" b="1" dirty="0" smtClean="0"/>
              <a:t> будет готова.</a:t>
            </a:r>
            <a:endParaRPr lang="ru-RU" b="1" dirty="0"/>
          </a:p>
        </p:txBody>
      </p:sp>
      <p:pic>
        <p:nvPicPr>
          <p:cNvPr id="30722" name="Picture 2" descr="https://nyaskory.ru/wp-content/uploads/2019/01/Serdce52.jpg"/>
          <p:cNvPicPr>
            <a:picLocks noChangeAspect="1" noChangeArrowheads="1"/>
          </p:cNvPicPr>
          <p:nvPr/>
        </p:nvPicPr>
        <p:blipFill>
          <a:blip r:embed="rId3" cstate="print"/>
          <a:srcRect b="48582"/>
          <a:stretch>
            <a:fillRect/>
          </a:stretch>
        </p:blipFill>
        <p:spPr bwMode="auto">
          <a:xfrm>
            <a:off x="251520" y="3356992"/>
            <a:ext cx="4122188" cy="2448272"/>
          </a:xfrm>
          <a:prstGeom prst="rect">
            <a:avLst/>
          </a:prstGeom>
          <a:noFill/>
        </p:spPr>
      </p:pic>
      <p:pic>
        <p:nvPicPr>
          <p:cNvPr id="30724" name="Picture 4" descr="https://nyaskory.ru/wp-content/uploads/2019/01/Serdce52.jpg"/>
          <p:cNvPicPr>
            <a:picLocks noChangeAspect="1" noChangeArrowheads="1"/>
          </p:cNvPicPr>
          <p:nvPr/>
        </p:nvPicPr>
        <p:blipFill>
          <a:blip r:embed="rId3" cstate="print"/>
          <a:srcRect t="49827"/>
          <a:stretch>
            <a:fillRect/>
          </a:stretch>
        </p:blipFill>
        <p:spPr bwMode="auto">
          <a:xfrm>
            <a:off x="4572000" y="3284984"/>
            <a:ext cx="4249827" cy="24629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3244334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(Фото  7)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Открытки вален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220"/>
            <a:ext cx="3960440" cy="3410828"/>
          </a:xfrm>
          <a:prstGeom prst="rect">
            <a:avLst/>
          </a:prstGeom>
          <a:noFill/>
        </p:spPr>
      </p:pic>
      <p:pic>
        <p:nvPicPr>
          <p:cNvPr id="29700" name="Picture 4" descr="Интернет-магазин &amp;quot;Карандаш&amp;quot; / Открытка Валентинка Для тебя Мини подвеска  вырубка Мир открыток 27914213 (2494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7956" y="332656"/>
            <a:ext cx="3528392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244334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 8)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7013" y="3244334"/>
            <a:ext cx="37721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(Фото 9)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17013" y="3244334"/>
            <a:ext cx="354135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(Фото 10)</a:t>
            </a:r>
            <a:endParaRPr lang="ru-RU" dirty="0"/>
          </a:p>
        </p:txBody>
      </p:sp>
      <p:pic>
        <p:nvPicPr>
          <p:cNvPr id="12" name="Picture 2" descr="Лучшие валентинки и открытки в День Влюблённых (15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01008"/>
            <a:ext cx="3528392" cy="304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0"/>
            <a:ext cx="9144000" cy="68770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800" dirty="0" smtClean="0">
              <a:latin typeface="Arial Black" pitchFamily="34" charset="0"/>
            </a:endParaRPr>
          </a:p>
          <a:p>
            <a:pPr fontAlgn="base"/>
            <a:endParaRPr lang="ru-RU" sz="2800" dirty="0" smtClean="0">
              <a:latin typeface="Arial Black" pitchFamily="34" charset="0"/>
            </a:endParaRP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https://bygaga.com.ua/uploads/posts/2016-02/1455350753_otkrytki-i-kartinki-s-dnem-svyatogo-valentina-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960440" cy="39604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3244334"/>
            <a:ext cx="30697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)</a:t>
            </a:r>
            <a:endParaRPr lang="ru-RU" dirty="0"/>
          </a:p>
        </p:txBody>
      </p:sp>
      <p:pic>
        <p:nvPicPr>
          <p:cNvPr id="10" name="Picture 8" descr="https://bygaga.com.ua/uploads/posts/2016-02/thumbs/1455350743_otkrytki-i-kartinki-s-dnem-svyatogo-valentina-1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28800"/>
            <a:ext cx="4762500" cy="35718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78541" y="3244334"/>
            <a:ext cx="238719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(Фото 12)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0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352928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Дистанционное обучение по программе </a:t>
            </a:r>
            <a:r>
              <a:rPr lang="ru-RU" sz="3600" b="1" dirty="0" smtClean="0"/>
              <a:t>«</a:t>
            </a:r>
            <a:r>
              <a:rPr lang="ru-RU" sz="3600" b="1" dirty="0" smtClean="0"/>
              <a:t>Юный художник</a:t>
            </a:r>
            <a:r>
              <a:rPr lang="ru-RU" sz="3600" b="1" dirty="0" smtClean="0"/>
              <a:t>». </a:t>
            </a:r>
            <a:endParaRPr lang="ru-RU" sz="3600" b="1" dirty="0" smtClean="0"/>
          </a:p>
          <a:p>
            <a:r>
              <a:rPr lang="ru-RU" sz="3600" b="1" dirty="0" smtClean="0"/>
              <a:t>Группа 1  (возраст 7- 9 лет)</a:t>
            </a:r>
            <a:r>
              <a:rPr lang="ru-RU" sz="3600" dirty="0" smtClean="0"/>
              <a:t> </a:t>
            </a:r>
          </a:p>
          <a:p>
            <a:r>
              <a:rPr lang="ru-RU" sz="3600" b="1" dirty="0" smtClean="0"/>
              <a:t>Группа 2 (возраст 10 – 13 лет)</a:t>
            </a:r>
            <a:endParaRPr lang="ru-RU" sz="3600" dirty="0" smtClean="0"/>
          </a:p>
          <a:p>
            <a:r>
              <a:rPr lang="ru-RU" sz="3600" b="1" dirty="0" smtClean="0"/>
              <a:t>Урок изобразительного искусства. </a:t>
            </a:r>
            <a:endParaRPr lang="ru-RU" sz="3600" dirty="0" smtClean="0"/>
          </a:p>
          <a:p>
            <a:r>
              <a:rPr lang="ru-RU" sz="3600" b="1" dirty="0" smtClean="0"/>
              <a:t>1 занятие - 2 часа</a:t>
            </a:r>
          </a:p>
          <a:p>
            <a:r>
              <a:rPr lang="ru-RU" sz="3600" b="1" dirty="0" smtClean="0"/>
              <a:t>Адрес ссылки:</a:t>
            </a:r>
            <a:r>
              <a:rPr lang="en-US" sz="3600" b="1" dirty="0" smtClean="0"/>
              <a:t> </a:t>
            </a:r>
            <a:r>
              <a:rPr lang="en-US" sz="3600" b="1" dirty="0" smtClean="0">
                <a:hlinkClick r:id="rId3"/>
              </a:rPr>
              <a:t>https://youtu.be/xKOBQoiaFcI</a:t>
            </a:r>
            <a:endParaRPr lang="ru-RU" sz="3600" b="1" dirty="0" smtClean="0"/>
          </a:p>
          <a:p>
            <a:r>
              <a:rPr lang="en-US" sz="3600" b="1" dirty="0" smtClean="0">
                <a:hlinkClick r:id="rId4"/>
              </a:rPr>
              <a:t>https://youtu.be/FHO5JesdAIA</a:t>
            </a:r>
            <a:endParaRPr lang="ru-RU" sz="3600" b="1" dirty="0" smtClean="0"/>
          </a:p>
          <a:p>
            <a:r>
              <a:rPr lang="en-US" sz="3600" b="1" dirty="0" smtClean="0">
                <a:hlinkClick r:id="rId5"/>
              </a:rPr>
              <a:t>https://youtu.be/Jn-cu5AJfHg</a:t>
            </a:r>
            <a:r>
              <a:rPr lang="en-US" sz="3600" b="1" dirty="0" smtClean="0"/>
              <a:t> </a:t>
            </a:r>
            <a:r>
              <a:rPr lang="en-US" sz="3600" b="1" dirty="0" smtClean="0">
                <a:hlinkClick r:id="rId6"/>
              </a:rPr>
              <a:t>https://youtu.be/UFSFOZUzuko</a:t>
            </a:r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0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По-моему, праздник 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hlinkClick r:id="rId3"/>
              </a:rPr>
              <a:t>любви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– это замечательно. Но не громкий, пафосный, отмечаемый практически по единому сценарию от яслей до офисов, а камерный праздник любящих людей, позволяющий нам вспомнить о том, что мы не только родители, дети, ответственные работники, пастыри и прихожане, но еще и просто мужчины и женщины, любящие и любимые.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0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48680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Рисуйте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валентинки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дарите, поздравляйте самых дорогих вам людей.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Присылайте свои работы на мой электронный адрес.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Анимашки, картинка №348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83895"/>
            <a:ext cx="5040560" cy="41584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40069" y="3244334"/>
            <a:ext cx="492634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           (Фото 13)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71296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Интернет – ресурсы:</a:t>
            </a:r>
            <a:r>
              <a:rPr lang="ru-RU" dirty="0" smtClean="0">
                <a:latin typeface="Arial Black" pitchFamily="34" charset="0"/>
              </a:rPr>
              <a:t> 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sz="1400" u="sng" dirty="0" smtClean="0">
                <a:latin typeface="Arial Black" pitchFamily="34" charset="0"/>
                <a:hlinkClick r:id="rId3"/>
              </a:rPr>
              <a:t>https://skyeng.ru/articles/traditsii-i-obychai-den-svyatogo-valentina-v-velikobritanii/</a:t>
            </a:r>
            <a:endParaRPr lang="ru-RU" sz="1400" u="sng" dirty="0" smtClean="0">
              <a:latin typeface="Arial Black" pitchFamily="34" charset="0"/>
            </a:endParaRPr>
          </a:p>
          <a:p>
            <a:r>
              <a:rPr lang="ru-RU" sz="1400" u="sng" dirty="0" smtClean="0">
                <a:latin typeface="Arial Black" pitchFamily="34" charset="0"/>
                <a:hlinkClick r:id="rId4"/>
              </a:rPr>
              <a:t>https://srvk.gov.ua/ua/news/pg/90216335587533_n/</a:t>
            </a:r>
            <a:endParaRPr lang="ru-RU" sz="1400" u="sng" dirty="0" smtClean="0">
              <a:latin typeface="Arial Black" pitchFamily="34" charset="0"/>
            </a:endParaRPr>
          </a:p>
          <a:p>
            <a:r>
              <a:rPr lang="ru-RU" sz="1400" u="sng" dirty="0" smtClean="0">
                <a:latin typeface="Arial Black" pitchFamily="34" charset="0"/>
                <a:hlinkClick r:id="rId5"/>
              </a:rPr>
              <a:t>https://sputnik.by/20200214/istoria-vozniknoveniya-dnya-svyatogo-valentina-1033109637.html</a:t>
            </a:r>
            <a:endParaRPr lang="ru-RU" sz="1400" u="sng" dirty="0" smtClean="0">
              <a:latin typeface="Arial Black" pitchFamily="34" charset="0"/>
            </a:endParaRPr>
          </a:p>
          <a:p>
            <a:r>
              <a:rPr lang="ru-RU" sz="1400" u="sng" dirty="0" smtClean="0">
                <a:latin typeface="Arial Black" pitchFamily="34" charset="0"/>
                <a:hlinkClick r:id="rId6"/>
              </a:rPr>
              <a:t>https://www.pravmir.ru/den-svyatogo-valentina-imeniny-bez-imeninnika/</a:t>
            </a:r>
            <a:endParaRPr lang="ru-RU" sz="1400" u="sng" dirty="0" smtClean="0">
              <a:latin typeface="Arial Black" pitchFamily="34" charset="0"/>
            </a:endParaRPr>
          </a:p>
          <a:p>
            <a:r>
              <a:rPr lang="ru-RU" sz="1400" b="1" u="sng" dirty="0" smtClean="0">
                <a:latin typeface="Arial Black" pitchFamily="34" charset="0"/>
                <a:hlinkClick r:id="rId7"/>
              </a:rPr>
              <a:t>https://www.calend.ru/holidays/0/0/15/</a:t>
            </a:r>
            <a:endParaRPr lang="ru-RU" sz="1400" b="1" u="sng" dirty="0" smtClean="0">
              <a:latin typeface="Arial Black" pitchFamily="34" charset="0"/>
            </a:endParaRPr>
          </a:p>
          <a:p>
            <a:endParaRPr lang="ru-RU" sz="1400" b="1" dirty="0" smtClean="0">
              <a:latin typeface="Arial Black" pitchFamily="34" charset="0"/>
            </a:endParaRPr>
          </a:p>
          <a:p>
            <a:r>
              <a:rPr lang="ru-RU" sz="1400" b="1" u="sng" dirty="0" smtClean="0">
                <a:latin typeface="Arial Black" pitchFamily="34" charset="0"/>
              </a:rPr>
              <a:t>(Фото на титульном листе)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8"/>
              </a:rPr>
              <a:t> http://izumkin.ru/14fevralya/valentinka-144/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9"/>
              </a:rPr>
              <a:t>http://bezgrusti.ru/otkritki/otkrytki-valentinki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 </a:t>
            </a:r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1,2)</a:t>
            </a:r>
            <a:r>
              <a:rPr lang="ru-RU" sz="1400" u="sng" dirty="0" smtClean="0">
                <a:latin typeface="Arial Black" pitchFamily="34" charset="0"/>
                <a:hlinkClick r:id="rId3"/>
              </a:rPr>
              <a:t> https://skyeng.ru/articles/traditsii-i-obychai-den-svyatogo-valentina-v-velikobritanii/</a:t>
            </a:r>
            <a:endParaRPr lang="ru-RU" sz="1400" u="sng" dirty="0" smtClean="0">
              <a:latin typeface="Arial Black" pitchFamily="34" charset="0"/>
            </a:endParaRPr>
          </a:p>
          <a:p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(Фон для презентации)</a:t>
            </a:r>
            <a:r>
              <a:rPr lang="ru-RU" sz="1400" u="sng" dirty="0" smtClean="0">
                <a:latin typeface="Arial Black" pitchFamily="34" charset="0"/>
                <a:hlinkClick r:id="rId10"/>
              </a:rPr>
              <a:t> https://oir.mobi/657670-fon-s-serdechkami-nezhnyj.html</a:t>
            </a:r>
            <a:r>
              <a:rPr lang="ru-RU" sz="1400" dirty="0" smtClean="0">
                <a:latin typeface="Arial Black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3, 4)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11"/>
              </a:rPr>
              <a:t>https://ped-kopilka.ru/blogs/yelvira-fjaritovna-serenkova/valentinki-magnity-iz-kozhi-svoimi-rukami-master-klas-s-poshagovym-foto.html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5,6,7)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12"/>
              </a:rPr>
              <a:t>https://nyaskory.ru/14-fevralya/valentinki-svoimi-rukami.html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8)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13"/>
              </a:rPr>
              <a:t>https://goodnewyear.ru/krasivye-originalnye-otkrytki-na-den-svyatogo-valentina/valentinki-2-3/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9)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14"/>
              </a:rPr>
              <a:t>https://tovar19.ru/?viewId=24943iv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10)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15"/>
              </a:rPr>
              <a:t>https://bygaga.com.ua/kartinki-s-pozdravleniyami/k-den-svyatogo-valentina/18408-luchshie-valentinki-i-otkrytki-v-den-vlyublennyh-15-foto.html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Фото 11,12)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15"/>
              </a:rPr>
              <a:t>https://bygaga.com.ua/kartinki-s-pozdravleniyami/k-den-svyatogo-valentina/18408-luchshie-valentinki-i-otkrytki-v-den-vlyublennyh-15-foto.html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(Фото 13)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16"/>
              </a:rPr>
              <a:t>http://forumsmile.ru/pic34899.html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Цель: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выполнить рисунок Валентинки.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66843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- познакомиться учащихся с историей появления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валентинки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;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- научить изображать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валентинки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;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- умение использовать эмоциональное содержание цвета для передачи цветового решения рисунка;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- формировать у детей представление о ярких, контрастных, мягких цветовых решениях рисунка;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- закреплять знания о цветовой гамме . 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0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16684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 я люблю тебя? Считай.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Во-первых, я люблю тебя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 простирается душа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До самой кромки Бытия.</a:t>
            </a:r>
          </a:p>
          <a:p>
            <a:pPr algn="ctr"/>
            <a:r>
              <a:rPr lang="ru-RU" sz="3600" b="1" dirty="0" smtClean="0"/>
              <a:t>Элизабет </a:t>
            </a:r>
            <a:r>
              <a:rPr lang="ru-RU" sz="3600" b="1" dirty="0" err="1" smtClean="0"/>
              <a:t>Барретт</a:t>
            </a:r>
            <a:r>
              <a:rPr lang="ru-RU" sz="3600" b="1" dirty="0" smtClean="0"/>
              <a:t> Браунинг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07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32657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Золотая легенда о покровителе всех влюбленных.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66843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/>
              <a:t>Самая романтичная история о святом Валентине связана с запретом властного римского императора Клавдия II жениться: он считал, что не обремененные семьей мужчины будут с большим рвением сражаться на поле битвы.</a:t>
            </a:r>
          </a:p>
          <a:p>
            <a:r>
              <a:rPr lang="ru-RU" sz="2000" b="1" dirty="0" smtClean="0"/>
              <a:t>	Святой Валентин был священником и, по некоторым данным, врачом. Из жалости к несчастным влюбленным он тайно венчал их (а еще мирил поссорившихся и помогал не красноречивым писать любовные послания).</a:t>
            </a:r>
          </a:p>
          <a:p>
            <a:r>
              <a:rPr lang="ru-RU" sz="2000" b="1" dirty="0" smtClean="0"/>
              <a:t>	Когда о его деятельности узнал император, священника посадили в темницу и вынесли ему смертный приговор. Там Валентин познакомился с прекрасной дочерью тюремного надзирателя, которая полюбила его. В некоторых преданиях содержится информация о том, что из-за принятого обета безбрачия священник не смог ответить на ее чувства, однако накануне казни (13 февраля) написал девушке любовное послание, подписавшись </a:t>
            </a:r>
          </a:p>
          <a:p>
            <a:r>
              <a:rPr lang="ru-RU" sz="2000" b="1" dirty="0" smtClean="0"/>
              <a:t>"Твой Валентин".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0"/>
            <a:ext cx="9144000" cy="68770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76673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Символы</a:t>
            </a:r>
            <a:r>
              <a:rPr lang="ru-RU" sz="3200" dirty="0" smtClean="0"/>
              <a:t> </a:t>
            </a:r>
          </a:p>
          <a:p>
            <a:r>
              <a:rPr lang="ru-RU" sz="3200" b="1" dirty="0" smtClean="0"/>
              <a:t>Символы Дня Святого Валентина знакомы всем: красные и розовые сердца, алые розы, плюшевые мишки с цветами и сердечками в пушистых лапах и конечно обнимающиеся и целующиеся парочки. Их печатают на открытках, оберточной бумаге, одежде и даже нижнем белье, отливают из шоколада и украшают ими всё, что только можно.</a:t>
            </a:r>
          </a:p>
          <a:p>
            <a:pPr algn="ctr"/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332657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Великобритании перед Днем Святого Валентина повсюду можно увидеть весьма популярные в эти дни фигурки и изображения Купидона. Обычно его изображают в виде маленького крылатого мальчика с луком и стрелами. Мифы гласят, что его стрелы приносят любовь в те сердца, которые они пронзают.</a:t>
            </a:r>
            <a:endParaRPr lang="ru-RU" sz="2000" b="1" dirty="0"/>
          </a:p>
        </p:txBody>
      </p:sp>
      <p:pic>
        <p:nvPicPr>
          <p:cNvPr id="9" name="Рисунок 8" descr="Купидон - бог любви и символ Дня влюбленны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19312"/>
            <a:ext cx="5904655" cy="447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10976" y="3244334"/>
            <a:ext cx="384913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 (Фото 1)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0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35292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Поверья.</a:t>
            </a:r>
          </a:p>
          <a:p>
            <a:r>
              <a:rPr lang="ru-RU" dirty="0" smtClean="0"/>
              <a:t>	</a:t>
            </a:r>
            <a:r>
              <a:rPr lang="ru-RU" sz="2000" b="1" dirty="0" smtClean="0">
                <a:latin typeface="Arial Black" pitchFamily="34" charset="0"/>
              </a:rPr>
              <a:t>Некоторые из них дошли до наших дней, сохранившись, как и многие древности, в языке. Например, в средние века юноши и девушки тянули из чаши листочки бумаги с предсказанием имен своих будущих «Валентинов» и «Валентин», а потом неделю носили их прикрепленными к рукаву. В современном английском есть выражение "</a:t>
            </a:r>
            <a:r>
              <a:rPr lang="ru-RU" sz="2000" b="1" dirty="0" err="1" smtClean="0">
                <a:latin typeface="Arial Black" pitchFamily="34" charset="0"/>
              </a:rPr>
              <a:t>to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wear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your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heart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on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your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sleeve</a:t>
            </a:r>
            <a:r>
              <a:rPr lang="ru-RU" sz="2000" b="1" dirty="0" smtClean="0">
                <a:latin typeface="Arial Black" pitchFamily="34" charset="0"/>
              </a:rPr>
              <a:t>" (букв. «носить сердце на рукаве»). Если так говорят о вас, это значит, что другим людям очень легко угадать ваши чувства.</a:t>
            </a:r>
          </a:p>
          <a:p>
            <a:r>
              <a:rPr lang="ru-RU" sz="2000" b="1" dirty="0" smtClean="0">
                <a:latin typeface="Arial Black" pitchFamily="34" charset="0"/>
              </a:rPr>
              <a:t>	Другое поверье связано с гаданием на суженого. Некоторые считали, что первая птица, которую незамужняя женщина увидит в день Святого Валентина, укажет ей на род занятий ее будущего супруга. Летящая высоко в небе малиновка пророчила моряка, воробей — что её счастье составит бедный человек; щегол сулил миллионера.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Открытки и подарки.</a:t>
            </a:r>
          </a:p>
          <a:p>
            <a:r>
              <a:rPr lang="ru-RU" sz="2400" b="1" dirty="0" smtClean="0">
                <a:latin typeface="Arial Black" pitchFamily="34" charset="0"/>
              </a:rPr>
              <a:t>	Подарки всегда были обязательным приятным дополнением Дня влюбленных. В Уэльсе принято дарить искусно вырезанные из дерева ложки. Их украшают изображениями сердец, ключей и замков, как бы говоря: «Открой моё сердце».</a:t>
            </a:r>
          </a:p>
          <a:p>
            <a:r>
              <a:rPr lang="ru-RU" sz="2400" b="1" dirty="0" smtClean="0">
                <a:latin typeface="Arial Black" pitchFamily="34" charset="0"/>
              </a:rPr>
              <a:t>	В наше время принято посылать анонимные «</a:t>
            </a:r>
            <a:r>
              <a:rPr lang="ru-RU" sz="2400" b="1" dirty="0" err="1" smtClean="0">
                <a:latin typeface="Arial Black" pitchFamily="34" charset="0"/>
              </a:rPr>
              <a:t>валентинки</a:t>
            </a:r>
            <a:r>
              <a:rPr lang="ru-RU" sz="2400" b="1" dirty="0" smtClean="0">
                <a:latin typeface="Arial Black" pitchFamily="34" charset="0"/>
              </a:rPr>
              <a:t>», так сказать, от тайного воздыхателя. Также весьма популярны личные поздравления в местных газетах.</a:t>
            </a:r>
          </a:p>
          <a:p>
            <a:r>
              <a:rPr lang="ru-RU" sz="2400" b="1" dirty="0" smtClean="0">
                <a:latin typeface="Arial Black" pitchFamily="34" charset="0"/>
              </a:rPr>
              <a:t>	Но самым распространенным подарком все же остаются цветы. Миллион алых роз или одна единственная — идеальный подарок в День влюбленных.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435</Words>
  <Application>Microsoft Office PowerPoint</Application>
  <PresentationFormat>Экран (4:3)</PresentationFormat>
  <Paragraphs>215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21</cp:revision>
  <dcterms:created xsi:type="dcterms:W3CDTF">2022-02-06T07:45:36Z</dcterms:created>
  <dcterms:modified xsi:type="dcterms:W3CDTF">2022-02-10T16:57:27Z</dcterms:modified>
</cp:coreProperties>
</file>