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8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9" r:id="rId17"/>
    <p:sldId id="277" r:id="rId18"/>
    <p:sldId id="282" r:id="rId19"/>
    <p:sldId id="280" r:id="rId20"/>
    <p:sldId id="285" r:id="rId21"/>
    <p:sldId id="281" r:id="rId22"/>
    <p:sldId id="283" r:id="rId23"/>
    <p:sldId id="284" r:id="rId24"/>
    <p:sldId id="286" r:id="rId25"/>
    <p:sldId id="28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93-A127-4412-9F0F-8CC3CE235B3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D377-EF5E-49E0-84AC-CF03F9D23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4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93-A127-4412-9F0F-8CC3CE235B3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D377-EF5E-49E0-84AC-CF03F9D23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7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93-A127-4412-9F0F-8CC3CE235B3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D377-EF5E-49E0-84AC-CF03F9D23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1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93-A127-4412-9F0F-8CC3CE235B3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D377-EF5E-49E0-84AC-CF03F9D23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93-A127-4412-9F0F-8CC3CE235B3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D377-EF5E-49E0-84AC-CF03F9D23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0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93-A127-4412-9F0F-8CC3CE235B3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D377-EF5E-49E0-84AC-CF03F9D23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6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93-A127-4412-9F0F-8CC3CE235B3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D377-EF5E-49E0-84AC-CF03F9D23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7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93-A127-4412-9F0F-8CC3CE235B3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D377-EF5E-49E0-84AC-CF03F9D23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7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93-A127-4412-9F0F-8CC3CE235B3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D377-EF5E-49E0-84AC-CF03F9D23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6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93-A127-4412-9F0F-8CC3CE235B3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D377-EF5E-49E0-84AC-CF03F9D23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9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93-A127-4412-9F0F-8CC3CE235B3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D377-EF5E-49E0-84AC-CF03F9D23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8C693-A127-4412-9F0F-8CC3CE235B3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FD377-EF5E-49E0-84AC-CF03F9D23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7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7288" y="145238"/>
            <a:ext cx="9244012" cy="530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endParaRPr lang="ru-RU" sz="2000" i="1" dirty="0"/>
          </a:p>
          <a:p>
            <a:pPr algn="ctr"/>
            <a:r>
              <a:rPr lang="ru-RU" sz="2000" b="1" i="1" dirty="0"/>
              <a:t>Муниципальное дошкольное образовательное учреждение                                                                 «Детский сад №65 комбинированного вида»</a:t>
            </a:r>
            <a:endParaRPr lang="ru-RU" sz="2000" i="1" dirty="0"/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2250"/>
              </a:spcAft>
            </a:pPr>
            <a:r>
              <a:rPr lang="ru-RU" sz="5400" b="1" i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НОД </a:t>
            </a: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2250"/>
              </a:spcAft>
            </a:pPr>
            <a:r>
              <a:rPr lang="ru-RU" sz="5400" b="1" i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5400" b="1" i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младшей </a:t>
            </a:r>
            <a:r>
              <a:rPr lang="ru-RU" sz="5400" b="1" i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группе           </a:t>
            </a:r>
            <a:r>
              <a:rPr lang="ru-RU" sz="5400" b="1" i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тему:                                                                             «Где мы живем?»</a:t>
            </a:r>
            <a:endParaRPr lang="ru-RU" sz="5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555525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                                                                                                                     </a:t>
            </a:r>
            <a:r>
              <a:rPr lang="ru-RU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Овчинникова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2572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8" y="21592"/>
            <a:ext cx="10340444" cy="68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4" y="98400"/>
            <a:ext cx="8880764" cy="666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2" y="132026"/>
            <a:ext cx="4494276" cy="659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" y="-313"/>
            <a:ext cx="12192000" cy="6857687"/>
          </a:xfrm>
          <a:prstGeom prst="rect">
            <a:avLst/>
          </a:prstGeom>
        </p:spPr>
      </p:pic>
      <p:pic>
        <p:nvPicPr>
          <p:cNvPr id="7" name="strashnyiy-zvuk-ryichaschego-volka-183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3020" y="5950371"/>
            <a:ext cx="609600" cy="609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60865" y="2011280"/>
            <a:ext cx="43669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Игра </a:t>
            </a:r>
            <a:endParaRPr lang="ru-RU" sz="9600" i="1" dirty="0"/>
          </a:p>
        </p:txBody>
      </p:sp>
    </p:spTree>
    <p:extLst>
      <p:ext uri="{BB962C8B-B14F-4D97-AF65-F5344CB8AC3E}">
        <p14:creationId xmlns:p14="http://schemas.microsoft.com/office/powerpoint/2010/main" val="373272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3" y="109138"/>
            <a:ext cx="5320145" cy="663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3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" y="-313"/>
            <a:ext cx="12192000" cy="6857687"/>
          </a:xfrm>
          <a:prstGeom prst="rect">
            <a:avLst/>
          </a:prstGeom>
        </p:spPr>
      </p:pic>
      <p:pic>
        <p:nvPicPr>
          <p:cNvPr id="3" name="vyhod_medvedy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492" y="5624944"/>
            <a:ext cx="1122219" cy="112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9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42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" y="-313"/>
            <a:ext cx="12192000" cy="6857687"/>
          </a:xfrm>
          <a:prstGeom prst="rect">
            <a:avLst/>
          </a:prstGeom>
        </p:spPr>
      </p:pic>
      <p:pic>
        <p:nvPicPr>
          <p:cNvPr id="4" name="zvuk-kak-kushaet-zayats-ovosch-morkovku-17755 — копи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216766" y="5998116"/>
            <a:ext cx="609600" cy="57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9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4394" r="6136" b="13485"/>
          <a:stretch/>
        </p:blipFill>
        <p:spPr>
          <a:xfrm>
            <a:off x="2050472" y="705369"/>
            <a:ext cx="8423564" cy="592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97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69604" y="508067"/>
            <a:ext cx="7852791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Организационный момент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9604" y="1824753"/>
            <a:ext cx="78724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Руки вверх мы поднимаем,                                                                                                               А потом их опускаем,                                                                                                          А потом их разведём,                                                                                                       А потом к груди прижмём,                                                                                                 А потом быстрей, быстрей                                                                                      Хлопай, хлопай веселей.                                                                                                 Очень рада видеть вас.                                                                                                    Вы друг к другу повернитесь, улыбнитесь.                                                                                 И тихонечко садитесь.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" y="-313"/>
            <a:ext cx="12192000" cy="6857687"/>
          </a:xfrm>
          <a:prstGeom prst="rect">
            <a:avLst/>
          </a:prstGeom>
        </p:spPr>
      </p:pic>
      <p:pic>
        <p:nvPicPr>
          <p:cNvPr id="3" name="zvuk-fyirchaniya-jika-178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2911" y="6192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95" y="259918"/>
            <a:ext cx="8473786" cy="633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66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8" y="279005"/>
            <a:ext cx="4961660" cy="6299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14" y="964738"/>
            <a:ext cx="6286500" cy="47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469900"/>
            <a:ext cx="88900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27623" y="300250"/>
            <a:ext cx="5936753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54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Итог занятия. </a:t>
            </a:r>
            <a:endParaRPr lang="ru-RU" sz="5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344" y="1287700"/>
            <a:ext cx="11305309" cy="4449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-Дети как называется место где мы свами родились, живем, играем, ходим в детский сад? (Родина)</a:t>
            </a:r>
            <a:endParaRPr lang="ru-RU" sz="2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 называется наша республика? (Мордовия)</a:t>
            </a:r>
            <a:endParaRPr lang="ru-RU" sz="2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 называется наш город? (Саранск)</a:t>
            </a:r>
            <a:endParaRPr lang="ru-RU" sz="2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Саранск наш родной город. Это наша Родина. Здесь мы родились и живем.</a:t>
            </a:r>
            <a:endParaRPr lang="ru-RU" sz="2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Скажите, а кто является символом г. Саранска? (Лиса)</a:t>
            </a:r>
            <a:endParaRPr lang="ru-RU" sz="2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Понравилось, вам наше занятие? (ответы детей)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0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3114" y="2520277"/>
            <a:ext cx="10814179" cy="1351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59225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80283" y="0"/>
            <a:ext cx="6767302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800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Основная </a:t>
            </a:r>
            <a:r>
              <a:rPr lang="ru-RU" sz="48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 НОД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20" y="890274"/>
            <a:ext cx="8956717" cy="596741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034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2727" y="0"/>
            <a:ext cx="10903528" cy="671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5400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  <a:r>
              <a:rPr lang="ru-RU" sz="54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400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40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городу гуляем </a:t>
            </a:r>
            <a:endParaRPr lang="ru-RU" sz="4000" b="1" i="1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40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свой город изучаем </a:t>
            </a:r>
            <a:endParaRPr lang="ru-RU" sz="4000" b="1" i="1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Справа </a:t>
            </a:r>
            <a:r>
              <a:rPr lang="ru-RU" sz="40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высокий дом </a:t>
            </a:r>
            <a:endParaRPr lang="ru-RU" sz="4000" b="1" i="1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Обойдём </a:t>
            </a:r>
            <a:r>
              <a:rPr lang="ru-RU" sz="40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кругом </a:t>
            </a:r>
            <a:r>
              <a:rPr lang="ru-RU" sz="4000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</a:t>
            </a:r>
            <a:r>
              <a:rPr lang="ru-RU" sz="40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Слева домик </a:t>
            </a:r>
            <a:r>
              <a:rPr lang="ru-RU" sz="4000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ниже.                                                                       </a:t>
            </a:r>
            <a:r>
              <a:rPr lang="ru-RU" sz="40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Подойдём к нему поближе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ru-RU" sz="40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это сад родной, </a:t>
            </a:r>
            <a:endParaRPr lang="ru-RU" sz="4000" b="1" i="1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40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весело нам в </a:t>
            </a:r>
            <a:r>
              <a:rPr lang="ru-RU" sz="4000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</a:t>
            </a:r>
            <a:endParaRPr lang="ru-RU" sz="4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72" y="361163"/>
            <a:ext cx="9157855" cy="61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8" y="242763"/>
            <a:ext cx="5853545" cy="35121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60" y="214745"/>
            <a:ext cx="5295468" cy="3540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81" y="3073165"/>
            <a:ext cx="4514273" cy="37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19" y="85912"/>
            <a:ext cx="4634345" cy="3089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" y="2479712"/>
            <a:ext cx="4296117" cy="4275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" y="46481"/>
            <a:ext cx="6132022" cy="30660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87" y="3238460"/>
            <a:ext cx="7570530" cy="349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94" y="549683"/>
            <a:ext cx="8637011" cy="575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557973"/>
            <a:ext cx="8617528" cy="57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223</Words>
  <Application>Microsoft Office PowerPoint</Application>
  <PresentationFormat>Широкоэкранный</PresentationFormat>
  <Paragraphs>24</Paragraphs>
  <Slides>25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pc-one</dc:creator>
  <cp:lastModifiedBy>pc-one</cp:lastModifiedBy>
  <cp:revision>13</cp:revision>
  <dcterms:created xsi:type="dcterms:W3CDTF">2021-02-14T17:02:05Z</dcterms:created>
  <dcterms:modified xsi:type="dcterms:W3CDTF">2021-02-14T19:56:01Z</dcterms:modified>
</cp:coreProperties>
</file>