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</p:sldMasterIdLst>
  <p:notesMasterIdLst>
    <p:notesMasterId r:id="rId48"/>
  </p:notesMasterIdLst>
  <p:sldIdLst>
    <p:sldId id="256" r:id="rId2"/>
    <p:sldId id="581" r:id="rId3"/>
    <p:sldId id="574" r:id="rId4"/>
    <p:sldId id="594" r:id="rId5"/>
    <p:sldId id="596" r:id="rId6"/>
    <p:sldId id="269" r:id="rId7"/>
    <p:sldId id="270" r:id="rId8"/>
    <p:sldId id="604" r:id="rId9"/>
    <p:sldId id="552" r:id="rId10"/>
    <p:sldId id="302" r:id="rId11"/>
    <p:sldId id="559" r:id="rId12"/>
    <p:sldId id="558" r:id="rId13"/>
    <p:sldId id="265" r:id="rId14"/>
    <p:sldId id="264" r:id="rId15"/>
    <p:sldId id="560" r:id="rId16"/>
    <p:sldId id="300" r:id="rId17"/>
    <p:sldId id="601" r:id="rId18"/>
    <p:sldId id="602" r:id="rId19"/>
    <p:sldId id="603" r:id="rId20"/>
    <p:sldId id="286" r:id="rId21"/>
    <p:sldId id="295" r:id="rId22"/>
    <p:sldId id="297" r:id="rId23"/>
    <p:sldId id="470" r:id="rId24"/>
    <p:sldId id="298" r:id="rId25"/>
    <p:sldId id="296" r:id="rId26"/>
    <p:sldId id="571" r:id="rId27"/>
    <p:sldId id="597" r:id="rId28"/>
    <p:sldId id="589" r:id="rId29"/>
    <p:sldId id="605" r:id="rId30"/>
    <p:sldId id="576" r:id="rId31"/>
    <p:sldId id="591" r:id="rId32"/>
    <p:sldId id="590" r:id="rId33"/>
    <p:sldId id="568" r:id="rId34"/>
    <p:sldId id="598" r:id="rId35"/>
    <p:sldId id="599" r:id="rId36"/>
    <p:sldId id="569" r:id="rId37"/>
    <p:sldId id="570" r:id="rId38"/>
    <p:sldId id="425" r:id="rId39"/>
    <p:sldId id="291" r:id="rId40"/>
    <p:sldId id="282" r:id="rId41"/>
    <p:sldId id="283" r:id="rId42"/>
    <p:sldId id="585" r:id="rId43"/>
    <p:sldId id="284" r:id="rId44"/>
    <p:sldId id="334" r:id="rId45"/>
    <p:sldId id="527" r:id="rId46"/>
    <p:sldId id="58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DBEE"/>
    <a:srgbClr val="0000CC"/>
    <a:srgbClr val="FFA0FF"/>
    <a:srgbClr val="F41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250" autoAdjust="0"/>
    <p:restoredTop sz="97554" autoAdjust="0"/>
  </p:normalViewPr>
  <p:slideViewPr>
    <p:cSldViewPr>
      <p:cViewPr>
        <p:scale>
          <a:sx n="70" d="100"/>
          <a:sy n="70" d="100"/>
        </p:scale>
        <p:origin x="-1134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43B0B-6BB6-428D-B04D-7105E9DF1925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69BC-B6A9-4016-8CFC-A9F3F574C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293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04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2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128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02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5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01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88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2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3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08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71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8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97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70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62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9DA89-EBC2-40D8-9F37-3958FDD95F2A}" type="datetimeFigureOut">
              <a:rPr lang="ru-RU" smtClean="0"/>
              <a:t>02.10.2023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9573841-74DC-425B-9575-266533B1E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4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olncesvet.ru/" TargetMode="External"/><Relationship Id="rId2" Type="http://schemas.openxmlformats.org/officeDocument/2006/relationships/hyperlink" Target="https://clck.ru/dY5e6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056784" cy="1296144"/>
          </a:xfrm>
        </p:spPr>
        <p:txBody>
          <a:bodyPr/>
          <a:lstStyle/>
          <a:p>
            <a:pPr algn="ctr"/>
            <a:r>
              <a:rPr lang="ru-RU" altLang="ru-RU" sz="2400" b="1" dirty="0">
                <a:latin typeface="Times New Roman" pitchFamily="18" charset="0"/>
              </a:rPr>
              <a:t>Министерство образования Республики Мордовия</a:t>
            </a:r>
            <a:r>
              <a:rPr lang="ru-RU" sz="2400" dirty="0">
                <a:latin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5328593" cy="460851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Портфолио</a:t>
            </a:r>
          </a:p>
          <a:p>
            <a:pPr algn="ctr">
              <a:lnSpc>
                <a:spcPct val="90000"/>
              </a:lnSpc>
            </a:pP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Неськиной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Алёны Николаевны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воспитателя</a:t>
            </a:r>
          </a:p>
          <a:p>
            <a:pPr lvl="0" algn="ctr">
              <a:lnSpc>
                <a:spcPct val="9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МДОУ « Детский сад № 16»г.о.Саранск</a:t>
            </a:r>
          </a:p>
          <a:p>
            <a:pPr lvl="0" algn="ctr">
              <a:lnSpc>
                <a:spcPct val="90000"/>
              </a:lnSpc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Дата рождения: 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01.11.1992 г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Профессиональное образование: высшее, МГПИ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имени М. Е. Евсевьева.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Стаж педагогической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работы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 7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лет.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Общий трудовой стаж: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9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лет.</a:t>
            </a:r>
          </a:p>
          <a:p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32856"/>
            <a:ext cx="315081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1" y="260648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algn="ctr"/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vospital\Pictures\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39248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AppData\Local\Temp\7zOC0277DE9\IMG_20221120_15595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760" y="2204864"/>
            <a:ext cx="3909712" cy="3960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79208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vospital\AppData\Local\Temp\7zOC02E5D6A\IMG_20221120_16112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22640"/>
            <a:ext cx="3744416" cy="460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AppData\Local\Temp\7zOC02B317C\IMG_20221227_20102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41130"/>
            <a:ext cx="3456384" cy="4584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23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32656"/>
            <a:ext cx="79208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vospital\AppData\Local\Temp\7zOC023C8DC\IMG_20230127_14330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456384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AppData\Local\Temp\7zOC025578C\IMG_20230127_14342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2" y="1844824"/>
            <a:ext cx="355993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778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трелка: вправо 5"/>
          <p:cNvSpPr/>
          <p:nvPr/>
        </p:nvSpPr>
        <p:spPr>
          <a:xfrm>
            <a:off x="4499992" y="3212976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183871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vospital\AppData\Local\Temp\7zOC0217A4D\IMG_20230127_14345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3"/>
            <a:ext cx="3672408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vospital\AppData\Local\Temp\7zOC02647CD\IMG_20230127_14365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56792"/>
            <a:ext cx="4078605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vospital\AppData\Local\Temp\7zOC025ACCB\IMG_20221216_13573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4395242"/>
            <a:ext cx="3790572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88" y="999016"/>
            <a:ext cx="85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32656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  <a:p>
            <a:pPr lvl="0" algn="ctr"/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vospital\Pictures\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348880"/>
            <a:ext cx="414741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Pictures\а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702184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76673"/>
            <a:ext cx="7933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пособий.</a:t>
            </a:r>
          </a:p>
        </p:txBody>
      </p:sp>
      <p:pic>
        <p:nvPicPr>
          <p:cNvPr id="5" name="Рисунок 4" descr="C:\Users\vospital\Desktop\ппап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3960440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мм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888432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062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837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 descr="C:\Users\vospital\Desktop\авав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888432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мми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14" y="1628800"/>
            <a:ext cx="3542601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8909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</a:p>
        </p:txBody>
      </p:sp>
      <p:pic>
        <p:nvPicPr>
          <p:cNvPr id="5" name="Рисунок 4" descr="C:\Users\vospital\Desktop\папа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04" y="1597378"/>
            <a:ext cx="3888432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аппапа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3098"/>
            <a:ext cx="3600400" cy="4930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855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909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713542"/>
              </p:ext>
            </p:extLst>
          </p:nvPr>
        </p:nvGraphicFramePr>
        <p:xfrm>
          <a:off x="335924" y="1412776"/>
          <a:ext cx="3588004" cy="5075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Acrobat Document" r:id="rId3" imgW="5667375" imgH="8019997" progId="AcroExch.Document.DC">
                  <p:embed/>
                </p:oleObj>
              </mc:Choice>
              <mc:Fallback>
                <p:oleObj name="Acrobat Document" r:id="rId3" imgW="5667375" imgH="8019997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24" y="1412776"/>
                        <a:ext cx="3588004" cy="50752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C:\Users\vospital\Desktop\ава\Изображение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3456384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984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8909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139584"/>
              </p:ext>
            </p:extLst>
          </p:nvPr>
        </p:nvGraphicFramePr>
        <p:xfrm>
          <a:off x="539552" y="1367771"/>
          <a:ext cx="3672408" cy="5202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Acrobat Document" r:id="rId3" imgW="5667375" imgH="8019997" progId="AcroExch.Document.DC">
                  <p:embed/>
                </p:oleObj>
              </mc:Choice>
              <mc:Fallback>
                <p:oleObj name="Acrobat Document" r:id="rId3" imgW="5667375" imgH="8019997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367771"/>
                        <a:ext cx="3672408" cy="52025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C:\Users\vospital\Desktop\рпр\Изображение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3816424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39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12085"/>
            <a:ext cx="853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 (экспериментальной деятельности)</a:t>
            </a:r>
          </a:p>
        </p:txBody>
      </p:sp>
      <p:pic>
        <p:nvPicPr>
          <p:cNvPr id="7" name="Picture 6" descr="C:\Users\stvospital\Pictures\сканер\2020-12-15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1775" r="2579"/>
          <a:stretch>
            <a:fillRect/>
          </a:stretch>
        </p:blipFill>
        <p:spPr bwMode="auto">
          <a:xfrm>
            <a:off x="179512" y="2334564"/>
            <a:ext cx="2880320" cy="418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vospital\Desktop\паап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80" y="2334564"/>
            <a:ext cx="2944271" cy="41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Desktop\пррп\Изображение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751" y="2334564"/>
            <a:ext cx="2981325" cy="4182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578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C:\Users\vospital\AppData\Local\Temp\7zO8A315FE8\IMG_20а230205_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282581" cy="5164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914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vospital\AppData\Local\Temp\7zO8A3E547E\IMG_20230ва205_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7" y="1628800"/>
            <a:ext cx="3604046" cy="4941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vospital\Pictures\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3409914" cy="494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9505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vospital\AppData\Local\Temp\7zO8A3D6DD0\IMG_20220223_18280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7892"/>
            <a:ext cx="3600400" cy="481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vospital\AppData\Local\Temp\7zO8A3D498C\IMG_20221216_1358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87917"/>
            <a:ext cx="3747046" cy="483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909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</a:p>
        </p:txBody>
      </p:sp>
      <p:pic>
        <p:nvPicPr>
          <p:cNvPr id="7170" name="Picture 2" descr="C:\Users\vospital\AppData\Local\Temp\7zO8A376BCE\IMG_20230205_0а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7816"/>
            <a:ext cx="3691023" cy="514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vospital\AppData\Local\Temp\7zO8A3ABEDF\IMG_20230205_00п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2279"/>
            <a:ext cx="3577244" cy="504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332656"/>
            <a:ext cx="9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255864"/>
            <a:ext cx="4483301" cy="3611912"/>
          </a:xfrm>
          <a:prstGeom prst="rect">
            <a:avLst/>
          </a:prstGeom>
        </p:spPr>
      </p:pic>
      <p:pic>
        <p:nvPicPr>
          <p:cNvPr id="5" name="Рисунок 4" descr="C:\Users\vospital\AppData\Local\Temp\7zO8A33F524\IMG_20221120_16004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645"/>
            <a:ext cx="4968551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914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vospital\AppData\Local\Temp\7zO8A387EE0\IMG_20230205_0р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94" y="1453386"/>
            <a:ext cx="3565180" cy="505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vospital\AppData\Local\Temp\7zO8A388F22\IMG_20230205_0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0" y="1583805"/>
            <a:ext cx="3583108" cy="49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914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6.Выступление на научно-практических конференциях, семинарах, секциях, методических объединениях.</a:t>
            </a:r>
          </a:p>
        </p:txBody>
      </p:sp>
      <p:pic>
        <p:nvPicPr>
          <p:cNvPr id="9218" name="Picture 2" descr="C:\Users\vospital\AppData\Local\Temp\7zO8A3CE173\IMG_20230325_1446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4754"/>
            <a:ext cx="3960440" cy="531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vospital\Desktop\апп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14755"/>
            <a:ext cx="3816424" cy="5319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176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57083"/>
            <a:ext cx="896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мероприятий.</a:t>
            </a:r>
          </a:p>
        </p:txBody>
      </p:sp>
      <p:pic>
        <p:nvPicPr>
          <p:cNvPr id="5" name="Рисунок 4" descr="C:\Users\vospital\Desktop\ппп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600400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мпми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58115"/>
            <a:ext cx="3528392" cy="4667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391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8.Экспертная деятельность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59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9.Общественная активность педагога: участие в экспертных комиссиях, в жюри конкурсов, депутатская деятельность и 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C:\Users\vospital\Desktop\ррр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3628"/>
            <a:ext cx="338437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аппа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2243628"/>
            <a:ext cx="3060340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44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012085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2.Наставничество.</a:t>
            </a:r>
          </a:p>
        </p:txBody>
      </p:sp>
      <p:pic>
        <p:nvPicPr>
          <p:cNvPr id="5" name="Рисунок 4" descr="C:\Users\vospital\Desktop\пррп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4320480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301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9.Общественная активность педагога: участие в экспертных комиссиях, в жюри конкурсов, депутатская деятельность и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vospital\Desktop\аппп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316835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vospital\Desktop\апмап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3096344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656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620688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с воспитанниками.</a:t>
            </a:r>
          </a:p>
        </p:txBody>
      </p:sp>
      <p:pic>
        <p:nvPicPr>
          <p:cNvPr id="5" name="Рисунок 4" descr="C:\Users\vospital\Desktop\смпм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3" y="1772816"/>
            <a:ext cx="320514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рпр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72816"/>
            <a:ext cx="2952328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122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764" y="980728"/>
            <a:ext cx="8965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результаты работы с воспитанниками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 descr="C:\Users\vospital\Desktop\ававв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40518"/>
            <a:ext cx="3168352" cy="429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vospital\Desktop\выв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64457"/>
            <a:ext cx="3168352" cy="4272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392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 descr="C:\Users\vospital\Desktop\амма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8" y="1583527"/>
            <a:ext cx="3537606" cy="4725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имти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33537"/>
            <a:ext cx="3384376" cy="4675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55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родителями.</a:t>
            </a:r>
          </a:p>
        </p:txBody>
      </p:sp>
      <p:pic>
        <p:nvPicPr>
          <p:cNvPr id="7" name="Рисунок 6" descr="C:\Users\vospital\Desktop\пап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384376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Desktop\ппа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3312368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379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04664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родителями.</a:t>
            </a:r>
          </a:p>
        </p:txBody>
      </p:sp>
      <p:pic>
        <p:nvPicPr>
          <p:cNvPr id="5" name="Рисунок 4" descr="C:\Users\vospital\Desktop\сммс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38300"/>
            <a:ext cx="3600400" cy="4959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327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0648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 – неблагополучных</a:t>
            </a:r>
          </a:p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семей.</a:t>
            </a:r>
          </a:p>
        </p:txBody>
      </p:sp>
      <p:pic>
        <p:nvPicPr>
          <p:cNvPr id="5" name="Рисунок 4" descr="C:\Users\vospital\Desktop\аппа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3"/>
            <a:ext cx="3960440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662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33265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педагога в профессиональных конкурсах.</a:t>
            </a:r>
          </a:p>
        </p:txBody>
      </p:sp>
      <p:pic>
        <p:nvPicPr>
          <p:cNvPr id="8" name="Рисунок 7" descr="C:\Users\vospital\AppData\Local\Temp\7zOC0263859\IMG_20220814_15245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888431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vospital\AppData\Local\Temp\7zOC02D2708\IMG_20220814_15243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3600400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5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785794"/>
            <a:ext cx="907262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2626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332657"/>
            <a:ext cx="108492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0" name="Рисунок 9" descr="C:\Users\vospital\Pictures\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2876"/>
            <a:ext cx="3672408" cy="517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vospital\AppData\Local\Temp\7zOC020ED6B\IMG_20221216_13450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3384376" cy="496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785794"/>
            <a:ext cx="907262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2626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799429"/>
            <a:ext cx="1056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Участие педагога в профессиональных конкурсах</a:t>
            </a:r>
            <a:r>
              <a:rPr lang="ru-RU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 descr="C:\Users\vospital\Pictures\а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90" y="1696332"/>
            <a:ext cx="3446685" cy="4738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620688"/>
            <a:ext cx="74282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публикаций, включая 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интернет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публикации.</a:t>
            </a: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1700809"/>
            <a:ext cx="68407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C00000"/>
                </a:solidFill>
                <a:latin typeface="Calibri"/>
                <a:hlinkClick r:id="rId2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План работы с родителями на лето в средней группе</a:t>
            </a:r>
          </a:p>
          <a:p>
            <a:pPr lvl="0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2.Памятка для родителей «Адаптация в детском саду» </a:t>
            </a:r>
          </a:p>
          <a:p>
            <a:pPr lvl="0"/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solncesvet.ru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3.Сценарий праздника «День матери»</a:t>
            </a:r>
          </a:p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solncesvet.ru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4.Эффективные формы, методы, приемы обучения и воспитания: проблемы, поиск, опыт, перспективы»</a:t>
            </a:r>
          </a:p>
          <a:p>
            <a:pPr lvl="0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Роль детской литературы в патриотическом воспитании дошкольников</a:t>
            </a:r>
          </a:p>
          <a:p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93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vospital\AppData\Local\Temp\7zO86591382\IMG_20220223_18243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95511"/>
            <a:ext cx="4315308" cy="396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AppData\Local\Temp\7zO86552334\IMG_20220421_11231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152" y="2195510"/>
            <a:ext cx="4337328" cy="3969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vospital\AppData\Local\Temp\7zO865A1864\IMG_20220304_20214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888"/>
            <a:ext cx="418163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AppData\Local\Temp\7zO8650D294\IMG_20220517_17155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90" y="2420888"/>
            <a:ext cx="4223982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vospital\AppData\Local\Temp\7zO865CCA15\IMG_20220517_17163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2" y="2348880"/>
            <a:ext cx="444091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vospital\AppData\Local\Temp\7zO8658D5A5\IMG_20220902_20430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4754"/>
            <a:ext cx="4248472" cy="3964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464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vospital\AppData\Local\Temp\7zO8659A3C5\IMG_20220814_15241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132856"/>
            <a:ext cx="3552567" cy="457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vospital\AppData\Local\Temp\7zO865F5CB7\IMG_20221004_07221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144" y="2132855"/>
            <a:ext cx="3450248" cy="4464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vospital\AppData\Local\Temp\7zO8654F4C7\IMG_20220922_19123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88843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vospital\AppData\Local\Temp\7zO86514876\IMG_20220922_19114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608512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vospital\AppData\Local\Temp\7zO8654E978\IMG_20221021_15374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880"/>
            <a:ext cx="418163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vospital\AppData\Local\Temp\7zO8658D838\IMG_20221120_15575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4032448" cy="4032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0"/>
            <a:ext cx="8363272" cy="2514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vospital\AppData\Local\Temp\7zO86590388\IMG_20221120_16000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5531"/>
            <a:ext cx="2809875" cy="199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vospital\AppData\Local\Temp\7zO8652CE69\IMG_20221120_16114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32856"/>
            <a:ext cx="3105785" cy="4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vospital\AppData\Local\Temp\7zO86594A29\IMG_20221120_20345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83914"/>
            <a:ext cx="2829953" cy="428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vospital\AppData\Local\Temp\7zO865EDE2A\IMG_20221228_072725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" y="3916635"/>
            <a:ext cx="3034877" cy="2616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808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20688"/>
            <a:ext cx="75003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публикаций, включая интернет - публикации.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C:\Users\vospital\Pictures\Aл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51794"/>
            <a:ext cx="3456384" cy="481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ппап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528392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88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60648"/>
            <a:ext cx="79323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публикаций, включая интернет - публикации.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C:\Users\vospital\Pictures\алёна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3528392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1556792"/>
            <a:ext cx="3694985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260648"/>
            <a:ext cx="77883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публикаций, включая интернет - публикации.</a:t>
            </a:r>
          </a:p>
          <a:p>
            <a:pPr algn="ctr"/>
            <a:endParaRPr lang="ru-RU" dirty="0"/>
          </a:p>
        </p:txBody>
      </p:sp>
      <p:pic>
        <p:nvPicPr>
          <p:cNvPr id="5" name="Рисунок 4" descr="C:\Users\vospital\Desktop\ппап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0" y="1124744"/>
            <a:ext cx="3528392" cy="4656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vospital\Desktop\ппп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268" y="1176484"/>
            <a:ext cx="4248472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vospital\AppData\Local\Temp\7zO8A32663B\IMG_20221216_1343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64243"/>
            <a:ext cx="4509120" cy="30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vospital\Desktop\опап\Изображен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4923"/>
            <a:ext cx="3816424" cy="51507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7544" y="333375"/>
            <a:ext cx="7560840" cy="1008063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публикаций, включая интернет - публикации.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098" name="Picture 2" descr="C:\Users\vospital\AppData\Local\Temp\7zO8A34CCB6\IMG_20221123_0757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476981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27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kern="0" dirty="0">
              <a:solidFill>
                <a:srgbClr val="00999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+mj-cs"/>
            </a:endParaRPr>
          </a:p>
          <a:p>
            <a:r>
              <a:rPr lang="ru-RU" sz="4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    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-171400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 конкурсах, выставках, </a:t>
            </a:r>
          </a:p>
          <a:p>
            <a:pPr lvl="0"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фестивалях.</a:t>
            </a:r>
          </a:p>
        </p:txBody>
      </p:sp>
      <p:pic>
        <p:nvPicPr>
          <p:cNvPr id="6" name="Рисунок 5" descr="C:\Users\vospital\Pictures\ал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38437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vospital\Desktop\ппа\Изображение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3384376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01033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3276</TotalTime>
  <Words>725</Words>
  <Application>Microsoft Office PowerPoint</Application>
  <PresentationFormat>Экран (4:3)</PresentationFormat>
  <Paragraphs>77</Paragraphs>
  <Slides>46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Аспект</vt:lpstr>
      <vt:lpstr>Acrobat Document</vt:lpstr>
      <vt:lpstr>Министерство образования Республики Мордовия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3.Наличие публикаций, включая интернет - публикации.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Старший воспитатель</cp:lastModifiedBy>
  <cp:revision>323</cp:revision>
  <dcterms:created xsi:type="dcterms:W3CDTF">2014-02-26T09:59:00Z</dcterms:created>
  <dcterms:modified xsi:type="dcterms:W3CDTF">2023-10-02T09:44:48Z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8C81CBF5CE384BCEBAC72CED62795F71</vt:lpwstr>
  </property>
  <property fmtid="{D5CDD505-2E9C-101B-9397-08002B2CF9AE}" pid="3" name="KSOProductBuildVer">
    <vt:lpwstr>1049-11.2.0.11380</vt:lpwstr>
  </property>
</Properties>
</file>