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57" r:id="rId3"/>
    <p:sldId id="258" r:id="rId4"/>
    <p:sldId id="260" r:id="rId5"/>
    <p:sldId id="261" r:id="rId6"/>
    <p:sldId id="284" r:id="rId7"/>
    <p:sldId id="331" r:id="rId8"/>
    <p:sldId id="262" r:id="rId9"/>
    <p:sldId id="263" r:id="rId10"/>
    <p:sldId id="332" r:id="rId11"/>
    <p:sldId id="294" r:id="rId12"/>
    <p:sldId id="264" r:id="rId13"/>
    <p:sldId id="295" r:id="rId14"/>
    <p:sldId id="296" r:id="rId15"/>
    <p:sldId id="298" r:id="rId16"/>
    <p:sldId id="318" r:id="rId17"/>
    <p:sldId id="319" r:id="rId18"/>
    <p:sldId id="320" r:id="rId19"/>
    <p:sldId id="321" r:id="rId20"/>
    <p:sldId id="333" r:id="rId21"/>
    <p:sldId id="266" r:id="rId22"/>
    <p:sldId id="288" r:id="rId23"/>
    <p:sldId id="304" r:id="rId24"/>
    <p:sldId id="326" r:id="rId25"/>
    <p:sldId id="327" r:id="rId26"/>
    <p:sldId id="268" r:id="rId27"/>
    <p:sldId id="269" r:id="rId28"/>
    <p:sldId id="313" r:id="rId29"/>
    <p:sldId id="322" r:id="rId30"/>
    <p:sldId id="334" r:id="rId31"/>
    <p:sldId id="270" r:id="rId32"/>
    <p:sldId id="271" r:id="rId33"/>
    <p:sldId id="328" r:id="rId34"/>
    <p:sldId id="329" r:id="rId35"/>
    <p:sldId id="282" r:id="rId36"/>
    <p:sldId id="301" r:id="rId37"/>
    <p:sldId id="323" r:id="rId38"/>
    <p:sldId id="272" r:id="rId39"/>
    <p:sldId id="273" r:id="rId40"/>
    <p:sldId id="314" r:id="rId41"/>
    <p:sldId id="274" r:id="rId42"/>
    <p:sldId id="290" r:id="rId43"/>
    <p:sldId id="275" r:id="rId44"/>
    <p:sldId id="276" r:id="rId45"/>
    <p:sldId id="277" r:id="rId46"/>
    <p:sldId id="309" r:id="rId47"/>
    <p:sldId id="315" r:id="rId48"/>
    <p:sldId id="330" r:id="rId49"/>
    <p:sldId id="279" r:id="rId50"/>
    <p:sldId id="324" r:id="rId51"/>
    <p:sldId id="306" r:id="rId52"/>
    <p:sldId id="281" r:id="rId53"/>
    <p:sldId id="325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40" autoAdjust="0"/>
  </p:normalViewPr>
  <p:slideViewPr>
    <p:cSldViewPr>
      <p:cViewPr>
        <p:scale>
          <a:sx n="75" d="100"/>
          <a:sy n="75" d="100"/>
        </p:scale>
        <p:origin x="-123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B1C129-3548-4C50-A5DC-4C2FF19DB20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7544" y="18891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040" y="1484785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</a:rPr>
              <a:t>Высоцкой Ирины Сергеевны,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</a:rPr>
              <a:t>  воспитателя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МАДОУ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«Детский сад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№89 комбинированного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вида»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7428" r="29998" b="6016"/>
          <a:stretch/>
        </p:blipFill>
        <p:spPr bwMode="auto">
          <a:xfrm>
            <a:off x="1619672" y="692696"/>
            <a:ext cx="5737621" cy="511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157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?id=16445561201831905237;0;1&amp;exif=1&amp;full=1&amp;x-email=irinka_vysotskaya198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?id=16445561201831905237;0;1&amp;exif=1&amp;full=1&amp;x-email=irinka_vysotskaya1987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5" name="Picture 5" descr="C:\Users\irink\Downloads\2021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57942"/>
            <a:ext cx="3973162" cy="56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11704" r="44750" b="4148"/>
          <a:stretch/>
        </p:blipFill>
        <p:spPr bwMode="auto">
          <a:xfrm>
            <a:off x="4644008" y="182167"/>
            <a:ext cx="4135120" cy="577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5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irink\Desktop\выс воспитанники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60748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irink\Desktop\Дипломы\1347773b01e2037b2a6ebdacf5ba0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9656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irink\Desktop\Дипломы\diplo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74" y="620688"/>
            <a:ext cx="403337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irink\Desktop\Дипломы\4449114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41" y="958850"/>
            <a:ext cx="6852257" cy="48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irink\Desktop\Дипломы\Баева Полина 1 м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10445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C:\Users\irink\Desktop\Дипломы на сайт\Дети\Скребкова Влюбленные в чтение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2779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34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irink\Desktop\Дипломы\2cb18c11e1242cc09782a5acbe26fd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836712"/>
            <a:ext cx="7519201" cy="527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44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irink\Desktop\Дипломы\ZB0HKSthc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26768" cy="56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irink\Desktop\Дипломы\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187"/>
            <a:ext cx="4176464" cy="573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253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irink\Desktop\Дипломы\0d9e60de5cbb95486b3471a1d9be86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4" y="597600"/>
            <a:ext cx="4010670" cy="55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irink\Desktop\Дипломы\dbeb519f5a263a529e542a6a05b3ec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7600"/>
            <a:ext cx="4019249" cy="5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21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984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9864" y="271559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03.09.1987 г.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высшее, МГПИ им. М.Е.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Саранск.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«Учитель начальных классов»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30 июня 2009 г.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ВСГ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№3915744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Профессиональна переподготовка: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ГБУ ДПО «Мордовский республиканский институт 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Воспитатель.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декабря 2015 г.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132402509836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 лет.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pPr algn="just">
              <a:lnSpc>
                <a:spcPct val="80000"/>
              </a:lnSpc>
              <a:tabLst>
                <a:tab pos="0" algn="l"/>
                <a:tab pos="8534400" algn="l"/>
                <a:tab pos="8983663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21.12.2017г. Приказ №1055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Высоцкая Ирина Сергее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76" y="283762"/>
            <a:ext cx="1614576" cy="243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00808"/>
            <a:ext cx="769120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896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1"/>
            <a:ext cx="889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irink\Desktop\выс конференции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536504" cy="623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321025"/>
              </p:ext>
            </p:extLst>
          </p:nvPr>
        </p:nvGraphicFramePr>
        <p:xfrm>
          <a:off x="179512" y="188640"/>
          <a:ext cx="4224041" cy="59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Acrobat Document" r:id="rId3" imgW="4533723" imgH="6415677" progId="AcroExch.Document.DC">
                  <p:embed/>
                </p:oleObj>
              </mc:Choice>
              <mc:Fallback>
                <p:oleObj name="Acrobat Document" r:id="rId3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88640"/>
                        <a:ext cx="4224041" cy="59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2" name="Picture 2" descr="C:\Users\irink\Desktop\Дипломы\Высоцк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61" y="188639"/>
            <a:ext cx="4202695" cy="59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irink\Desktop\Аттестация\справка пед совет 3.jpe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84" y="260648"/>
            <a:ext cx="429365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1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irink\Desktop\Аттестация\справка пед совет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9365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C:\Users\irink\Desktop\Аттестация\справка пед совет 2.jpe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48680"/>
            <a:ext cx="429365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5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496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irink\Desktop\Аттестация\справка 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587915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irink\Desktop\Аттестация\справка 7 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11761"/>
            <a:ext cx="4195426" cy="576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Users\irink\Desktop\Аттестация\справка 7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0" y="611761"/>
            <a:ext cx="418893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rink\Desktop\Аттестация\справка 7 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3" y="331846"/>
            <a:ext cx="4382483" cy="602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rink\Desktop\Аттестация\справка 7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36" y="331846"/>
            <a:ext cx="4494168" cy="61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04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Высоцкой Ирины Сергеевны</a:t>
            </a:r>
            <a:b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МАДОУ «Детский сад №89 комбинированного вида»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004" y="227687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b="1" dirty="0">
                <a:solidFill>
                  <a:srgbClr val="C00000"/>
                </a:solidFill>
              </a:rPr>
              <a:t>https://ds89sar.schoolrm.ru/sveden/employees/11228/200408/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t="12977" r="20555" b="5058"/>
          <a:stretch/>
        </p:blipFill>
        <p:spPr bwMode="auto">
          <a:xfrm>
            <a:off x="1907704" y="2852936"/>
            <a:ext cx="4920753" cy="383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888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438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7"/>
            <a:ext cx="91439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irink\Desktop\высоцкая профсоюз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62" y="332656"/>
            <a:ext cx="4136394" cy="56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irink\Desktop\Аттестация\справка 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02645" cy="57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irink\Desktop\Аттестация\справка 9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02645" cy="57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14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irink\Desktop\Аттестация\справка 9 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60782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47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68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AutoShape 3" descr="https://docviewer.yandex.ru/view/250807326/htmlimage?id=kugm-gh76lm0uy8rniyxj0be32b90bxmlryubg5abmoi0wv32shmggblbcmx3tu3xbhxtfnub09jtfs8tasyues2adf1g1f2lpg3fjyo&amp;name=image-ELKa2jjDxQkTpX6j96.jpg&amp;dsid=2c94f16806c18cdc607f6d50d0cfae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3" name="AutoShape 5" descr="https://docviewer.yandex.ru/view/250807326/htmlimage?id=kugm-gh76lm0uy8rniyxj0be32b90bxmlryubg5abmoi0wv32shmggblbcmx3tu3xbhxtfnub09jtfs8tasyues2adf1g1f2lpg3fjyo&amp;name=image-ELKa2jjDxQkTpX6j96.jpg&amp;dsid=2c94f16806c18cdc607f6d50d0cfae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2" name="Picture 2" descr="C:\Users\irink\Desktop\Аттестация\справка 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8" y="692696"/>
            <a:ext cx="4209514" cy="57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irink\Desktop\Аттестация\справка 10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2412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irink\Desktop\Аттестация\справка 10 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492"/>
            <a:ext cx="4752528" cy="65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18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892480" cy="19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irink\Desktop\Аттестация\справка 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9" y="451759"/>
            <a:ext cx="4248473" cy="5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irink\Desktop\Аттестация\справка 11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1759"/>
            <a:ext cx="4248472" cy="5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620689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420888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интегративных качеств этнокультурной направленности детей дошкольного возраста посредством интеграции образовательных областей» </a:t>
            </a:r>
            <a:endParaRPr lang="en-US" sz="24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 № 01-02/219а от 31.08.2015г. Управления образования Администрации городского округа Саранск). </a:t>
            </a:r>
            <a:endParaRPr lang="en-US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5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irink\Desktop\Аттестация\справка 11 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42" y="317823"/>
            <a:ext cx="4618614" cy="63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8" y="1916832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https://docviewer.yandex.ru/view/250807326/htmlimage?id=dfzd-itl95xhlwtfhnfr0uocf2xm266tbwwuoj17osffwmw5ypp4euu2rru7ba696500y6elw5oxor8ipvpaxodun4s7w8u3cyzk232j&amp;name=image-WbJouOC9xv2VPJo2T0.jpg&amp;dsid=e9c1892acac0de7d7c87c229b9c944e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18" name="Picture 2" descr="C:\Users\irink\Desktop\Аттестация\справка 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2242"/>
            <a:ext cx="4702974" cy="64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8820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irink\Desktop\выс участие воспит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6598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irink\Desktop\Дипломы\DuEHyanQd2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4361" y="1366975"/>
            <a:ext cx="578023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C:\Users\irink\Desktop\Дипломы на сайт\Мои\Пед дебют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10798"/>
            <a:ext cx="4092585" cy="5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C:\Users\irink\Desktop\Дипломы\ab7f230cc0c2cb41ef058e44d2c06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25822" cy="58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irink\Desktop\Дипломы\YfyoyLzUC-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1088" y="1154137"/>
            <a:ext cx="58463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595804"/>
              </p:ext>
            </p:extLst>
          </p:nvPr>
        </p:nvGraphicFramePr>
        <p:xfrm>
          <a:off x="1365250" y="1162050"/>
          <a:ext cx="6415088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9" name="Acrobat Document" r:id="rId3" imgW="6415686" imgH="4533529" progId="AcroExch.Document.DC">
                  <p:embed/>
                </p:oleObj>
              </mc:Choice>
              <mc:Fallback>
                <p:oleObj name="Acrobat Document" r:id="rId3" imgW="6415686" imgH="45335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5250" y="1162050"/>
                        <a:ext cx="6415088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irink\Desktop\Дипломы на сайт\Мои\Д-101429-31001k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448945" cy="62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67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980728"/>
            <a:ext cx="613821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9"/>
            <a:ext cx="4505660" cy="6192688"/>
          </a:xfrm>
          <a:prstGeom prst="rect">
            <a:avLst/>
          </a:prstGeom>
          <a:noFill/>
        </p:spPr>
      </p:pic>
      <p:pic>
        <p:nvPicPr>
          <p:cNvPr id="1027" name="Picture 3" descr="C:\Users\1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891" y="260648"/>
            <a:ext cx="3900027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irink\Desktop\Аттестация\справка 1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51" y="260648"/>
            <a:ext cx="4653697" cy="63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869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irink\Desktop\Аттестация\благодарность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2" y="352797"/>
            <a:ext cx="4381988" cy="60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C:\Users\irink\Desktop\Дипломы\IMG-20220118-WA0013 (1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2797"/>
            <a:ext cx="4024160" cy="60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irink\Desktop\Дипломы\Д-101429-3100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15" y="662032"/>
            <a:ext cx="4127189" cy="583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irink\Desktop\Дипломы\144491149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2032"/>
            <a:ext cx="410059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irink\Desktop\Дипломы\Благодарность Моя Россия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28" y="476672"/>
            <a:ext cx="422847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C:\Users\irink\Desktop\Дипломы на сайт\Благодарность\Благодарность Высоцкая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8" y="476672"/>
            <a:ext cx="422581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902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C:\Users\irink\Desktop\Аттестация\справка 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 b="1"/>
          <a:stretch/>
        </p:blipFill>
        <p:spPr bwMode="auto">
          <a:xfrm>
            <a:off x="2150275" y="44624"/>
            <a:ext cx="4942005" cy="67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2276872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073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irink\Desktop\выс публикации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8032"/>
            <a:ext cx="4535217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1938</TotalTime>
  <Words>303</Words>
  <Application>Microsoft Office PowerPoint</Application>
  <PresentationFormat>Экран (4:3)</PresentationFormat>
  <Paragraphs>64</Paragraphs>
  <Slides>53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Трек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Рабочий</cp:lastModifiedBy>
  <cp:revision>181</cp:revision>
  <cp:lastPrinted>2021-09-07T09:50:40Z</cp:lastPrinted>
  <dcterms:created xsi:type="dcterms:W3CDTF">2019-12-19T16:06:25Z</dcterms:created>
  <dcterms:modified xsi:type="dcterms:W3CDTF">2022-02-15T06:45:06Z</dcterms:modified>
</cp:coreProperties>
</file>