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8"/>
  </p:handoutMasterIdLst>
  <p:sldIdLst>
    <p:sldId id="256" r:id="rId5"/>
    <p:sldId id="260" r:id="rId6"/>
    <p:sldId id="261" r:id="rId7"/>
    <p:sldId id="262" r:id="rId8"/>
    <p:sldId id="264" r:id="rId9"/>
    <p:sldId id="266" r:id="rId10"/>
    <p:sldId id="274" r:id="rId11"/>
    <p:sldId id="270" r:id="rId12"/>
    <p:sldId id="271" r:id="rId13"/>
    <p:sldId id="272" r:id="rId14"/>
    <p:sldId id="273" r:id="rId15"/>
    <p:sldId id="27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FFC"/>
    <a:srgbClr val="97EAFB"/>
    <a:srgbClr val="97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3CB-B768-41E0-9FBE-91E76D71338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C7947-BB5E-4C61-BA50-1045C0442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6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46" y="669318"/>
            <a:ext cx="9934575" cy="3946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09666" y="1107661"/>
            <a:ext cx="8372671" cy="2967134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Введите сюда название презентации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2" y="3994064"/>
            <a:ext cx="2580477" cy="27570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26" y="4701021"/>
            <a:ext cx="2676525" cy="17526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55" y="73078"/>
            <a:ext cx="1514475" cy="19240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50" y="0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363" y="5925827"/>
            <a:ext cx="962025" cy="5905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" y="2305121"/>
            <a:ext cx="1335317" cy="90285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981">
            <a:off x="2877094" y="502773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133">
            <a:off x="4857827" y="5583801"/>
            <a:ext cx="1038225" cy="1047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1182911" y="2147012"/>
            <a:ext cx="971551" cy="1295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8" y="160446"/>
            <a:ext cx="1189375" cy="14139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978" y="4143435"/>
            <a:ext cx="12001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63312" y="889686"/>
            <a:ext cx="7065377" cy="1994055"/>
          </a:xfrm>
        </p:spPr>
        <p:txBody>
          <a:bodyPr/>
          <a:lstStyle>
            <a:lvl1pPr algn="ctr">
              <a:defRPr lang="ru-RU" sz="3600" kern="1200" baseline="0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ru-RU" dirty="0"/>
              <a:t>Введите сюда вопрос</a:t>
            </a:r>
          </a:p>
        </p:txBody>
      </p:sp>
    </p:spTree>
    <p:extLst>
      <p:ext uri="{BB962C8B-B14F-4D97-AF65-F5344CB8AC3E}">
        <p14:creationId xmlns:p14="http://schemas.microsoft.com/office/powerpoint/2010/main" val="12486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03" y="1148799"/>
            <a:ext cx="7520662" cy="29876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926866" y="1619854"/>
            <a:ext cx="6338272" cy="1942748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Молодец !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" y="3994064"/>
            <a:ext cx="2316132" cy="24746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986" y="4607546"/>
            <a:ext cx="1932896" cy="126566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655" y="408441"/>
            <a:ext cx="1080658" cy="13729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77" y="250836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307" y="5561242"/>
            <a:ext cx="808329" cy="4962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4" y="1619854"/>
            <a:ext cx="1442735" cy="97548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2733">
            <a:off x="3095022" y="553186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752">
            <a:off x="4870713" y="5547467"/>
            <a:ext cx="941707" cy="95034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178792" y="2153101"/>
            <a:ext cx="924327" cy="123243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1" y="157018"/>
            <a:ext cx="1088456" cy="129396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56" y="4096790"/>
            <a:ext cx="781485" cy="9923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787" y="5658514"/>
            <a:ext cx="821592" cy="8101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19884">
            <a:off x="2562843" y="4138241"/>
            <a:ext cx="334800" cy="103598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12" y="4106455"/>
            <a:ext cx="762106" cy="7910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59" y="2938641"/>
            <a:ext cx="913483" cy="77616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575" y="97483"/>
            <a:ext cx="1340567" cy="105131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27" y="166197"/>
            <a:ext cx="1342076" cy="119295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9386">
            <a:off x="4786126" y="4446131"/>
            <a:ext cx="928595" cy="8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3797 " pathEditMode="relative" rAng="0" ptsTypes="AA">
                                      <p:cBhvr>
                                        <p:cTn id="114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8"/>
                                    </p:animMotion>
                                    <p:animRot by="1500000">
                                      <p:cBhvr>
                                        <p:cTn id="115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E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1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7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2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8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19.png"/><Relationship Id="rId19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8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19.png"/><Relationship Id="rId19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7.png"/><Relationship Id="rId3" Type="http://schemas.openxmlformats.org/officeDocument/2006/relationships/image" Target="../media/image20.png"/><Relationship Id="rId21" Type="http://schemas.openxmlformats.org/officeDocument/2006/relationships/image" Target="../media/image25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4.png"/><Relationship Id="rId2" Type="http://schemas.openxmlformats.org/officeDocument/2006/relationships/audio" Target="../media/audio2.wav"/><Relationship Id="rId16" Type="http://schemas.openxmlformats.org/officeDocument/2006/relationships/image" Target="../media/image2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21" Type="http://schemas.openxmlformats.org/officeDocument/2006/relationships/image" Target="../media/image29.png"/><Relationship Id="rId7" Type="http://schemas.openxmlformats.org/officeDocument/2006/relationships/audio" Target="../media/audio3.wav"/><Relationship Id="rId12" Type="http://schemas.openxmlformats.org/officeDocument/2006/relationships/image" Target="../media/image12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0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0.png"/><Relationship Id="rId1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5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12" Type="http://schemas.openxmlformats.org/officeDocument/2006/relationships/image" Target="../media/image10.png"/><Relationship Id="rId17" Type="http://schemas.openxmlformats.org/officeDocument/2006/relationships/image" Target="../media/image6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7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7.png"/><Relationship Id="rId1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3.png"/><Relationship Id="rId2" Type="http://schemas.openxmlformats.org/officeDocument/2006/relationships/audio" Target="../media/audio2.wav"/><Relationship Id="rId16" Type="http://schemas.openxmlformats.org/officeDocument/2006/relationships/image" Target="../media/image11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18.png"/><Relationship Id="rId19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18" Type="http://schemas.openxmlformats.org/officeDocument/2006/relationships/image" Target="../media/image12.png"/><Relationship Id="rId3" Type="http://schemas.openxmlformats.org/officeDocument/2006/relationships/image" Target="../media/image20.png"/><Relationship Id="rId21" Type="http://schemas.openxmlformats.org/officeDocument/2006/relationships/image" Target="../media/image5.png"/><Relationship Id="rId7" Type="http://schemas.openxmlformats.org/officeDocument/2006/relationships/audio" Target="../media/audio3.wav"/><Relationship Id="rId12" Type="http://schemas.openxmlformats.org/officeDocument/2006/relationships/image" Target="../media/image18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7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6.png"/><Relationship Id="rId18" Type="http://schemas.openxmlformats.org/officeDocument/2006/relationships/image" Target="../media/image29.png"/><Relationship Id="rId3" Type="http://schemas.openxmlformats.org/officeDocument/2006/relationships/image" Target="../media/image20.png"/><Relationship Id="rId21" Type="http://schemas.openxmlformats.org/officeDocument/2006/relationships/image" Target="../media/image17.png"/><Relationship Id="rId7" Type="http://schemas.openxmlformats.org/officeDocument/2006/relationships/audio" Target="../media/audio3.wav"/><Relationship Id="rId12" Type="http://schemas.openxmlformats.org/officeDocument/2006/relationships/image" Target="../media/image3.png"/><Relationship Id="rId17" Type="http://schemas.openxmlformats.org/officeDocument/2006/relationships/image" Target="../media/image28.png"/><Relationship Id="rId2" Type="http://schemas.openxmlformats.org/officeDocument/2006/relationships/audio" Target="../media/audio2.wav"/><Relationship Id="rId16" Type="http://schemas.openxmlformats.org/officeDocument/2006/relationships/image" Target="../media/image27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11.png"/><Relationship Id="rId10" Type="http://schemas.openxmlformats.org/officeDocument/2006/relationships/image" Target="../media/image10.png"/><Relationship Id="rId19" Type="http://schemas.openxmlformats.org/officeDocument/2006/relationships/image" Target="../media/image12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1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17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19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60239" y="893476"/>
            <a:ext cx="8372671" cy="3489053"/>
          </a:xfrm>
        </p:spPr>
        <p:txBody>
          <a:bodyPr/>
          <a:lstStyle/>
          <a:p>
            <a:r>
              <a:rPr lang="ru-RU" dirty="0" smtClean="0"/>
              <a:t>Школьные принадлежности</a:t>
            </a:r>
            <a:br>
              <a:rPr lang="ru-RU" dirty="0" smtClean="0"/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Подготовила учитель-логопед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МДОУ №125 г. Саранск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Юртаева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С.В.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/>
              <a:t>«Четвертый лишний»</a:t>
            </a:r>
            <a:br>
              <a:rPr lang="ru-RU" sz="2400" u="sng" dirty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700" dirty="0" smtClean="0"/>
              <a:t>мячик, ластик, пенал, линейка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ластик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мячик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линейка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750">
            <a:off x="5253751" y="286194"/>
            <a:ext cx="1733926" cy="5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9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79" y="226635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82275" y="5090896"/>
            <a:ext cx="1743995" cy="155021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60" y="2555166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843143" y="1592226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03892" y="3509269"/>
            <a:ext cx="761018" cy="904706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915791" y="4193288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3792">
            <a:off x="10226056" y="900903"/>
            <a:ext cx="781423" cy="3875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«Собери слово»</a:t>
            </a: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dirty="0" smtClean="0"/>
              <a:t> ш н а и м</a:t>
            </a:r>
            <a:endParaRPr lang="ru-RU" sz="24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шина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машина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нашим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79" y="226635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82275" y="5090896"/>
            <a:ext cx="1743995" cy="155021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60" y="2555166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843143" y="1592226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03892" y="3509269"/>
            <a:ext cx="761018" cy="904706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915791" y="4193288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3792">
            <a:off x="10226056" y="900903"/>
            <a:ext cx="781423" cy="3875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«Собери слово»</a:t>
            </a: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dirty="0" smtClean="0"/>
              <a:t>  а и к л с т</a:t>
            </a:r>
            <a:endParaRPr lang="ru-RU" sz="24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лист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ластик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Comic Sans MS" panose="030F0702030302020204" pitchFamily="66" charset="0"/>
              </a:rPr>
              <a:t>аист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34275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 smtClean="0"/>
              <a:t>Отгадай загадку</a:t>
            </a:r>
            <a:br>
              <a:rPr lang="ru-RU" sz="27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400" dirty="0" smtClean="0"/>
              <a:t>Большой просторный, светлый дом.</a:t>
            </a:r>
            <a:br>
              <a:rPr lang="ru-RU" sz="2400" dirty="0" smtClean="0"/>
            </a:br>
            <a:r>
              <a:rPr lang="ru-RU" sz="2400" dirty="0" smtClean="0"/>
              <a:t>Ребят хороших много в нем.</a:t>
            </a:r>
            <a:br>
              <a:rPr lang="ru-RU" sz="2400" dirty="0" smtClean="0"/>
            </a:br>
            <a:r>
              <a:rPr lang="ru-RU" sz="2400" dirty="0" smtClean="0"/>
              <a:t>Красиво пишут и читают.</a:t>
            </a:r>
            <a:br>
              <a:rPr lang="ru-RU" sz="2400" dirty="0" smtClean="0"/>
            </a:br>
            <a:r>
              <a:rPr lang="ru-RU" sz="2400" dirty="0" smtClean="0"/>
              <a:t>Рисуют дети и считают.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Детский сад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Школа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Библиотека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51740" y="1802287"/>
            <a:ext cx="677073" cy="7027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595" y="312107"/>
            <a:ext cx="1513991" cy="136797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11" y="92997"/>
            <a:ext cx="1080779" cy="73075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Отгадай </a:t>
            </a:r>
            <a:r>
              <a:rPr lang="ru-RU" sz="2400" b="1" u="sng" dirty="0" smtClean="0"/>
              <a:t>загадку</a:t>
            </a:r>
            <a:br>
              <a:rPr lang="ru-RU" sz="2400" b="1" u="sng" dirty="0" smtClean="0"/>
            </a:br>
            <a:r>
              <a:rPr lang="ru-RU" sz="2400" b="1" u="sng" dirty="0"/>
              <a:t>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000" b="1" dirty="0" smtClean="0"/>
              <a:t>У меня внутри в порядке</a:t>
            </a:r>
            <a:br>
              <a:rPr lang="ru-RU" sz="2000" b="1" dirty="0" smtClean="0"/>
            </a:br>
            <a:r>
              <a:rPr lang="ru-RU" sz="2000" b="1" dirty="0" smtClean="0"/>
              <a:t>В стопках книжки и тетрадки.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Пенал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Школьный портфель, рюкзак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41769" y="4250184"/>
            <a:ext cx="2132823" cy="19271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5678863" y="-71573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934"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55" y="3018318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15" y="5771248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1161998" y="1888380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14" y="1603899"/>
            <a:ext cx="926919" cy="89154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099">
            <a:off x="10237213" y="517388"/>
            <a:ext cx="916553" cy="61971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Дневник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u="sng" dirty="0"/>
              <a:t>Отгадай загадку</a:t>
            </a:r>
            <a:br>
              <a:rPr lang="ru-RU" sz="2700" b="1" u="sng" dirty="0"/>
            </a:br>
            <a:r>
              <a:rPr lang="ru-RU" sz="4000" b="1" u="sng" dirty="0"/>
              <a:t> </a:t>
            </a:r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2400" b="1" dirty="0" smtClean="0"/>
              <a:t>То я в клетку, то в линейку.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Написать по ним сумей-ка!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Альбом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Тетрадь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Дневник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546">
            <a:off x="2953713" y="4860755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55" y="3587934"/>
            <a:ext cx="1281536" cy="10050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69095" y="2978892"/>
            <a:ext cx="932248" cy="8815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9722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088">
            <a:off x="5683831" y="195243"/>
            <a:ext cx="824339" cy="83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Закончи предложение:</a:t>
            </a:r>
            <a:br>
              <a:rPr lang="ru-RU" sz="2400" u="sng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Книга нужна для того, чтобы….</a:t>
            </a:r>
            <a:endParaRPr lang="ru-RU" sz="2400" dirty="0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5921" y="23548"/>
            <a:ext cx="735724" cy="8746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рисовать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читать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с</a:t>
            </a:r>
            <a:r>
              <a:rPr lang="ru-RU" dirty="0" smtClean="0">
                <a:latin typeface="Comic Sans MS" panose="030F0702030302020204" pitchFamily="66" charset="0"/>
              </a:rPr>
              <a:t>мотреть картинки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/>
              <a:t>Закончи предложение:</a:t>
            </a:r>
            <a:br>
              <a:rPr lang="ru-RU" sz="2400" u="sng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Ручка </a:t>
            </a:r>
            <a:r>
              <a:rPr lang="ru-RU" sz="2400" dirty="0"/>
              <a:t>нужна для того, чтобы….</a:t>
            </a:r>
            <a:endParaRPr lang="ru-RU" sz="2400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10" y="806494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11328" y="5041813"/>
            <a:ext cx="1808953" cy="160795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59" y="2653345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549270" y="1644153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34354" y="3509128"/>
            <a:ext cx="761018" cy="90470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5605069" y="215884"/>
            <a:ext cx="1031290" cy="675292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823808" y="4187737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рисовать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писать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играть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2112065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«Четвертый лишний»</a:t>
            </a:r>
            <a:br>
              <a:rPr lang="ru-RU" sz="2400" u="sng" dirty="0" smtClean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dirty="0" smtClean="0"/>
              <a:t>карандаш, отвертка, ручка, кисточка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кисточка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отвертка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карандаш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591" y="188979"/>
            <a:ext cx="1795065" cy="162193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70092" y="1801682"/>
            <a:ext cx="658051" cy="68304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314" y="813909"/>
            <a:ext cx="833546" cy="8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2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>
            <a:normAutofit/>
          </a:bodyPr>
          <a:lstStyle/>
          <a:p>
            <a:r>
              <a:rPr lang="ru-RU" sz="2400" u="sng" dirty="0"/>
              <a:t>«Четвертый лишний»</a:t>
            </a:r>
            <a:br>
              <a:rPr lang="ru-RU" sz="2400" u="sng" dirty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dirty="0" smtClean="0"/>
              <a:t>альбом, тетрадь, букварь, ножницы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букварь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ножницы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альбом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20223" y="4315585"/>
            <a:ext cx="2006543" cy="18130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911" y="2166235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76" y="5945763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5800475" y="295376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03096">
            <a:off x="10312545" y="999625"/>
            <a:ext cx="848757" cy="81636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864">
            <a:off x="10147333" y="3317037"/>
            <a:ext cx="916553" cy="61971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8" y="1712337"/>
            <a:ext cx="1120417" cy="8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8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910">
            <a:off x="2953713" y="4994344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74123" y="2974809"/>
            <a:ext cx="896315" cy="84753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3664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2067372" y="3730667"/>
            <a:ext cx="1226279" cy="80297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874">
            <a:off x="5515006" y="45517"/>
            <a:ext cx="1120417" cy="878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>
            <a:normAutofit/>
          </a:bodyPr>
          <a:lstStyle/>
          <a:p>
            <a:r>
              <a:rPr lang="ru-RU" sz="2400" u="sng" dirty="0"/>
              <a:t>«Четвертый лишний»</a:t>
            </a:r>
            <a:br>
              <a:rPr lang="ru-RU" sz="2400" u="sng" dirty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dirty="0" smtClean="0"/>
              <a:t>ученик, ученица, учитель, воспитатель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ученик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воспитатель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учитель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M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A8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A68992-FB01-46EC-96E7-BA7DDB88A2F3}" vid="{769D90C4-29B9-4898-92B2-6141D005D6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231DFE-ADDA-40FD-A6A5-EFD850C1BD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BE33EC6-7D6C-4AA5-A9D5-3E5B46E49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37E90-8AFE-4137-B07C-618C80369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со школьными принадлежностями</Template>
  <TotalTime>0</TotalTime>
  <Words>78</Words>
  <Application>Microsoft Office PowerPoint</Application>
  <PresentationFormat>Широкоэкранный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Segoe UI Semibold</vt:lpstr>
      <vt:lpstr>Тема Office</vt:lpstr>
      <vt:lpstr>Школьные принадлежности Подготовила учитель-логопед МДОУ №125 г. Саранска Юртаева С.В. </vt:lpstr>
      <vt:lpstr>Отгадай загадку  Большой просторный, светлый дом. Ребят хороших много в нем. Красиво пишут и читают. Рисуют дети и считают. </vt:lpstr>
      <vt:lpstr>Отгадай загадку   У меня внутри в порядке В стопках книжки и тетрадки.  </vt:lpstr>
      <vt:lpstr>Отгадай загадку   То я в клетку, то в линейку. Написать по ним сумей-ка!</vt:lpstr>
      <vt:lpstr>Закончи предложение:  Книга нужна для того, чтобы….</vt:lpstr>
      <vt:lpstr>Закончи предложение:  Ручка нужна для того, чтобы….</vt:lpstr>
      <vt:lpstr>«Четвертый лишний»  карандаш, отвертка, ручка, кисточка </vt:lpstr>
      <vt:lpstr>«Четвертый лишний»  альбом, тетрадь, букварь, ножницы </vt:lpstr>
      <vt:lpstr>«Четвертый лишний»  ученик, ученица, учитель, воспитатель </vt:lpstr>
      <vt:lpstr>«Четвертый лишний»  мячик, ластик, пенал, линейка </vt:lpstr>
      <vt:lpstr>«Собери слово»   ш н а и м</vt:lpstr>
      <vt:lpstr>«Собери слово»    а и к л с т</vt:lpstr>
      <vt:lpstr>Молодец!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2020-04-24T07:22:58Z</dcterms:created>
  <dcterms:modified xsi:type="dcterms:W3CDTF">2020-04-24T08:18:30Z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