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6"/>
  </p:notesMasterIdLst>
  <p:sldIdLst>
    <p:sldId id="270" r:id="rId2"/>
    <p:sldId id="330" r:id="rId3"/>
    <p:sldId id="258" r:id="rId4"/>
    <p:sldId id="262" r:id="rId5"/>
    <p:sldId id="307" r:id="rId6"/>
    <p:sldId id="269" r:id="rId7"/>
    <p:sldId id="338" r:id="rId8"/>
    <p:sldId id="268" r:id="rId9"/>
    <p:sldId id="326" r:id="rId10"/>
    <p:sldId id="266" r:id="rId11"/>
    <p:sldId id="331" r:id="rId12"/>
    <p:sldId id="336" r:id="rId13"/>
    <p:sldId id="337" r:id="rId14"/>
    <p:sldId id="324" r:id="rId15"/>
    <p:sldId id="303" r:id="rId16"/>
    <p:sldId id="261" r:id="rId17"/>
    <p:sldId id="260" r:id="rId18"/>
    <p:sldId id="341" r:id="rId19"/>
    <p:sldId id="259" r:id="rId20"/>
    <p:sldId id="277" r:id="rId21"/>
    <p:sldId id="340" r:id="rId22"/>
    <p:sldId id="273" r:id="rId23"/>
    <p:sldId id="300" r:id="rId24"/>
    <p:sldId id="310" r:id="rId25"/>
    <p:sldId id="272" r:id="rId26"/>
    <p:sldId id="302" r:id="rId27"/>
    <p:sldId id="271" r:id="rId28"/>
    <p:sldId id="280" r:id="rId29"/>
    <p:sldId id="319" r:id="rId30"/>
    <p:sldId id="332" r:id="rId31"/>
    <p:sldId id="333" r:id="rId32"/>
    <p:sldId id="318" r:id="rId33"/>
    <p:sldId id="315" r:id="rId34"/>
    <p:sldId id="33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DF5"/>
    <a:srgbClr val="9CFD6B"/>
    <a:srgbClr val="299410"/>
    <a:srgbClr val="CBF8C0"/>
    <a:srgbClr val="0A3509"/>
    <a:srgbClr val="96EC94"/>
    <a:srgbClr val="C8F5C7"/>
    <a:srgbClr val="E6FAE6"/>
    <a:srgbClr val="0E4B0D"/>
    <a:srgbClr val="187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5798" autoAdjust="0"/>
  </p:normalViewPr>
  <p:slideViewPr>
    <p:cSldViewPr>
      <p:cViewPr>
        <p:scale>
          <a:sx n="70" d="100"/>
          <a:sy n="70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67A86-8C91-4F3A-BA09-534AF75EA864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9BD72-579B-4AB3-97B3-DBCB7222E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2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1244/218570/?bitrix_include_areas=N&amp;clear_cache=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Министерство образования РМ</a:t>
            </a:r>
          </a:p>
          <a:p>
            <a:pPr algn="ctr"/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32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Русяевой</a:t>
            </a:r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Ирины Станиславовны,  </a:t>
            </a:r>
          </a:p>
          <a:p>
            <a:pPr algn="ctr"/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№101»</a:t>
            </a:r>
          </a:p>
          <a:p>
            <a:pPr algn="ctr"/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endParaRPr lang="ru-RU" altLang="ru-RU" sz="24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864" y="2434360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06.02.1964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г.</a:t>
            </a:r>
            <a:endParaRPr lang="ru-RU" alt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 им. 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.Е. </a:t>
            </a:r>
            <a:r>
              <a:rPr lang="ru-RU" alt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alt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и психология (дошкольная)»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педагогики  и психологии  (дошкольной), методист по дошкольному воспитанию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ФВ 418966   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15.07.1991.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</a:p>
          <a:p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37 лет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: 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7лет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 лет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11.11.2015 год</a:t>
            </a:r>
          </a:p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user\Desktop\Аттестация 2020\Аттестация Русяева\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60" y="3717032"/>
            <a:ext cx="2245128" cy="29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45686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конкурсах, выставках,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турнирах, соревнованиях,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</a:t>
            </a:r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фестивалях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980728"/>
            <a:ext cx="82089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Призовые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места в конкурсах на порталах в сети Интернет</a:t>
            </a:r>
          </a:p>
          <a:p>
            <a:endParaRPr lang="ru-RU" dirty="0"/>
          </a:p>
        </p:txBody>
      </p:sp>
      <p:pic>
        <p:nvPicPr>
          <p:cNvPr id="6146" name="Picture 2" descr="C:\Users\user\Desktop\Аттестация 2020\Аттестация Русяева\Воспитанники\Абузяро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03933"/>
            <a:ext cx="3240361" cy="450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Аттестация 2020\Аттестация Русяева\Воспитанники\ширманки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16" y="2075986"/>
            <a:ext cx="3198132" cy="46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Аттестация 2020\Аттестация Русяева\Воспитанники\Алексае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55206"/>
            <a:ext cx="3892175" cy="53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Pictures\2020-08-03\трепи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94" y="755206"/>
            <a:ext cx="3765809" cy="53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ттестация 2020-21\Аттестация Русяева\Дипломы\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7957"/>
            <a:ext cx="4320480" cy="593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ттестация 2020-21\Аттестация Русяева\Воспитанники\1 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92" y="502085"/>
            <a:ext cx="4288329" cy="58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84188"/>
            <a:ext cx="8474075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6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Аттестация 2020\Аттестация Русяева\Воспитанники\призер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5204"/>
            <a:ext cx="3880278" cy="55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Аттестация 2020\Аттестация Русяева\Воспитанники\чтение и.с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61" y="1045204"/>
            <a:ext cx="3882664" cy="55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1956" y="392631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Призовые места 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республиканском 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уровне</a:t>
            </a:r>
          </a:p>
        </p:txBody>
      </p:sp>
    </p:spTree>
    <p:extLst>
      <p:ext uri="{BB962C8B-B14F-4D97-AF65-F5344CB8AC3E}">
        <p14:creationId xmlns:p14="http://schemas.microsoft.com/office/powerpoint/2010/main" val="39325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836712"/>
            <a:ext cx="52330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Призовые места 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муниципальном уровне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194" name="Picture 2" descr="C:\Users\user\Desktop\Аттестация 2020\Аттестация Русяева\Воспитанники\Пархоме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779837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ипломы сканы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66" y="1340768"/>
            <a:ext cx="3779879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62" y="400110"/>
            <a:ext cx="8911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1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59124"/>
            <a:ext cx="3816424" cy="52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1 003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9124"/>
            <a:ext cx="3816424" cy="52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800" b="1" i="1" dirty="0" err="1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Pictures\выст 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01" y="1798626"/>
            <a:ext cx="3442605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70" y="1124744"/>
            <a:ext cx="3905178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48330"/>
            <a:ext cx="315118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8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465469"/>
            <a:ext cx="3996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Аттестация 2020\Аттестация Русяева\Дипломы\МГП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852428" cy="54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24713" b="21298"/>
          <a:stretch/>
        </p:blipFill>
        <p:spPr bwMode="auto">
          <a:xfrm>
            <a:off x="1043608" y="908720"/>
            <a:ext cx="743497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Аттестация 2020\Аттестация Русяева\Дипломы\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124744"/>
            <a:ext cx="3762419" cy="533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Pictures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8035"/>
            <a:ext cx="3797354" cy="521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1" y="855874"/>
            <a:ext cx="4054475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user\Downloads\1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15993"/>
            <a:ext cx="3938407" cy="54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Pictures\Русяева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31" y="1384995"/>
            <a:ext cx="3722528" cy="52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Аттестация 2020\Аттестация Русяева\Сертификат члена жюр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6" y="1411598"/>
            <a:ext cx="3684906" cy="52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Pictures\Русяева\Сканировать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7" y="620688"/>
            <a:ext cx="415497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Pictures\Русяева\Сканировать1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71653" cy="590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Русяева\Сканировать1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512383" cy="63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Pictures\Русяева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8" y="631719"/>
            <a:ext cx="4147172" cy="586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Pictures\Русяева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141"/>
            <a:ext cx="4104456" cy="58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Pictures\Русяева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46040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Pictures\Русяева\Сканировать1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78187"/>
            <a:ext cx="3900438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595" y="1124744"/>
            <a:ext cx="70500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Призовые места в конкурсах на порталах в сети Интернет</a:t>
            </a:r>
          </a:p>
          <a:p>
            <a:endParaRPr lang="ru-RU" dirty="0"/>
          </a:p>
        </p:txBody>
      </p:sp>
      <p:pic>
        <p:nvPicPr>
          <p:cNvPr id="15362" name="Picture 2" descr="C:\Users\user\Downloads\Диплом Р.И.С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1644"/>
            <a:ext cx="3421703" cy="4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Аттестация 2020\Русяева И.С. аттестация\пол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1732"/>
            <a:ext cx="3494016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4425" y="604719"/>
            <a:ext cx="509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Призовые места на муниципальном уровне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36110"/>
            <a:ext cx="3744416" cy="528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user\Pictures\Русяева\Сканировать1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33831" cy="54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1524"/>
            <a:ext cx="90364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сайте МДОУ «Детский сад №101»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Pictures\Скрин Русяе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1" y="2636912"/>
            <a:ext cx="8044973" cy="38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436583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https://ds101sar.schoolrm.ru/sveden/employees/11244/218570/?</a:t>
            </a:r>
            <a:r>
              <a:rPr lang="en-US" dirty="0" smtClean="0">
                <a:hlinkClick r:id="rId3"/>
              </a:rPr>
              <a:t>bitrix_include_areas=N&amp;clear_cache=Y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0225"/>
            <a:ext cx="410845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user\Pictures\Русяева\Сканировать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3" y="560342"/>
            <a:ext cx="4081808" cy="577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0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Поощрения муниципального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уровня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72121"/>
            <a:ext cx="360221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5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908720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Поощрения республиканского уровня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Аттестация 2020\Аттестация Русяева\Дипломы\Выбо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61" y="1556792"/>
            <a:ext cx="351302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Аттестация 2020\Аттестация Русяева\Дипломы\Благодарность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22069"/>
            <a:ext cx="3701800" cy="52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052736"/>
            <a:ext cx="5760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3058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16797"/>
            <a:ext cx="3816424" cy="524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29928"/>
            <a:ext cx="4177257" cy="230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4"/>
          <a:stretch/>
        </p:blipFill>
        <p:spPr bwMode="auto">
          <a:xfrm>
            <a:off x="4644008" y="4077072"/>
            <a:ext cx="409462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Русяева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" y="260648"/>
            <a:ext cx="435859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проект 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289533"/>
            <a:ext cx="432048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5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800" b="1" i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1 00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7351"/>
            <a:ext cx="3984115" cy="546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1 00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983015"/>
            <a:ext cx="3888432" cy="53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2061"/>
            <a:ext cx="415766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Аттестация 2020\Аттестация Русяева\страна талан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1580"/>
            <a:ext cx="3672408" cy="51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Аттестация 2020\Аттестация Русяева\талан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02" y="1804411"/>
            <a:ext cx="3445816" cy="48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090721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прошедшие экспертизу на сайтах , порталах Интернет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ттестация 2020\Аттестация Русяева\Народное образова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2604" r="1708"/>
          <a:stretch/>
        </p:blipFill>
        <p:spPr bwMode="auto">
          <a:xfrm>
            <a:off x="2627784" y="1124744"/>
            <a:ext cx="3960440" cy="53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04664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убликации 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 республиканском  уровне</a:t>
            </a:r>
          </a:p>
        </p:txBody>
      </p:sp>
    </p:spTree>
    <p:extLst>
      <p:ext uri="{BB962C8B-B14F-4D97-AF65-F5344CB8AC3E}">
        <p14:creationId xmlns:p14="http://schemas.microsoft.com/office/powerpoint/2010/main" val="188729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2088</TotalTime>
  <Words>310</Words>
  <Application>Microsoft Office PowerPoint</Application>
  <PresentationFormat>Экран (4:3)</PresentationFormat>
  <Paragraphs>54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Потаповы</dc:creator>
  <cp:lastModifiedBy>user</cp:lastModifiedBy>
  <cp:revision>113</cp:revision>
  <dcterms:created xsi:type="dcterms:W3CDTF">2019-10-12T18:21:55Z</dcterms:created>
  <dcterms:modified xsi:type="dcterms:W3CDTF">2020-10-07T09:38:36Z</dcterms:modified>
</cp:coreProperties>
</file>