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3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9" r:id="rId13"/>
    <p:sldId id="267" r:id="rId14"/>
    <p:sldId id="271" r:id="rId15"/>
    <p:sldId id="272" r:id="rId16"/>
    <p:sldId id="276" r:id="rId17"/>
    <p:sldId id="286" r:id="rId18"/>
    <p:sldId id="287" r:id="rId19"/>
    <p:sldId id="270" r:id="rId20"/>
    <p:sldId id="274" r:id="rId21"/>
    <p:sldId id="273" r:id="rId22"/>
    <p:sldId id="275" r:id="rId23"/>
    <p:sldId id="268" r:id="rId24"/>
    <p:sldId id="277" r:id="rId25"/>
    <p:sldId id="278" r:id="rId26"/>
    <p:sldId id="280" r:id="rId27"/>
    <p:sldId id="279" r:id="rId28"/>
    <p:sldId id="284" r:id="rId29"/>
    <p:sldId id="28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6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ACAF-7540-49FE-95AF-9263ED7625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FF24-5EBB-46CE-A77D-AD728A1D0A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1271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ACAF-7540-49FE-95AF-9263ED7625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FF24-5EBB-46CE-A77D-AD728A1D0A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832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ACAF-7540-49FE-95AF-9263ED7625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FF24-5EBB-46CE-A77D-AD728A1D0A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45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ACAF-7540-49FE-95AF-9263ED7625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FF24-5EBB-46CE-A77D-AD728A1D0A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1462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ACAF-7540-49FE-95AF-9263ED7625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FF24-5EBB-46CE-A77D-AD728A1D0A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494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ACAF-7540-49FE-95AF-9263ED7625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FF24-5EBB-46CE-A77D-AD728A1D0A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19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ACAF-7540-49FE-95AF-9263ED7625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FF24-5EBB-46CE-A77D-AD728A1D0A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203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ACAF-7540-49FE-95AF-9263ED7625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FF24-5EBB-46CE-A77D-AD728A1D0A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183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ACAF-7540-49FE-95AF-9263ED7625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FF24-5EBB-46CE-A77D-AD728A1D0A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08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ACAF-7540-49FE-95AF-9263ED7625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FF24-5EBB-46CE-A77D-AD728A1D0A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5487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ACAF-7540-49FE-95AF-9263ED7625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FF24-5EBB-46CE-A77D-AD728A1D0A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821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8ACAF-7540-49FE-95AF-9263ED7625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EFF24-5EBB-46CE-A77D-AD728A1D0A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446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0724" y="216977"/>
            <a:ext cx="8157275" cy="12863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– детский сад №14»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МБДОУ «Детский сад «Радуга» комбинированного вида»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6156" y="1348353"/>
            <a:ext cx="7346197" cy="4649491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r>
              <a:rPr lang="ru-RU" sz="6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Здоровым быть здорово!»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Разработали: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второй младшей группы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Панина О.В. Сучкова С.Ю.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878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2236" y="365125"/>
            <a:ext cx="8951563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проекта:</a:t>
            </a:r>
            <a:endParaRPr lang="ru-RU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0590" y="1038386"/>
            <a:ext cx="7842142" cy="51385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Сплочение детей и родителей, родителей и педагогов в процессе активного сотрудничества в ходе реализации проекта.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детьми знаний о ЗОЖ.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эмоционального, психологического, физического благополучия;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гигиенической культуры;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соматических показателей здоровья;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234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5092" y="1084881"/>
            <a:ext cx="7618707" cy="50920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среда:</a:t>
            </a:r>
            <a:endParaRPr lang="ru-RU" sz="40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уголок в группе.;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зал;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участок на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детского сада.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Физкультурное оборудование и спортивный инвентарь.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инструментарий (картотека подвижных игр, схемы бесед, занятий, сценарий спортивного развлечения и т.д.).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методической литературы “Физическая культура и оздоровление детей дошкольного возраста”.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409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0481"/>
            <a:ext cx="10515600" cy="126253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здорового образа жизни для ребенка в детском саду является первоосновой его полноценного воспитания и развития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http://dupecom.ru/imgs/zdorove-dlya-ayfona-5-170-lar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0457" y="1285875"/>
            <a:ext cx="8771085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832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 rot="5400000">
            <a:off x="920932" y="1639389"/>
            <a:ext cx="4859382" cy="458506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4080" y="378899"/>
            <a:ext cx="10569844" cy="903991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полноценного физического развития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важнейшее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имеет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создание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благоприятной предметной среды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группе.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9937" y="1537324"/>
            <a:ext cx="4103491" cy="48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65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671" y="185980"/>
            <a:ext cx="10515600" cy="1487837"/>
          </a:xfrm>
        </p:spPr>
        <p:txBody>
          <a:bodyPr>
            <a:noAutofit/>
          </a:bodyPr>
          <a:lstStyle/>
          <a:p>
            <a:pPr marL="0" indent="0" algn="ctr"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создана предметно-развивающая среда, включающая зоны двигательно-игровой деятельности: для выполнения основных видов движений (прыжков, метания,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подлезания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 что позволяет более эффективно осуществлять индивидуальную работу с детьми. </a:t>
            </a:r>
          </a:p>
        </p:txBody>
      </p:sp>
      <p:pic>
        <p:nvPicPr>
          <p:cNvPr id="2050" name="Picture 2" descr="F:\В ПРОЕКТ\IMG_56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8"/>
          <a:stretch/>
        </p:blipFill>
        <p:spPr bwMode="auto">
          <a:xfrm rot="5400000">
            <a:off x="1069581" y="2505783"/>
            <a:ext cx="4701787" cy="334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77260" y="2383073"/>
            <a:ext cx="4732476" cy="364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458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2781" y="2423722"/>
            <a:ext cx="5686998" cy="3791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641" y="502949"/>
            <a:ext cx="5284700" cy="390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35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2410" y="171207"/>
            <a:ext cx="9421129" cy="6488899"/>
          </a:xfrm>
        </p:spPr>
      </p:pic>
    </p:spTree>
    <p:extLst>
      <p:ext uri="{BB962C8B-B14F-4D97-AF65-F5344CB8AC3E}">
        <p14:creationId xmlns:p14="http://schemas.microsoft.com/office/powerpoint/2010/main" xmlns="" val="87920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1910" y="189315"/>
            <a:ext cx="9747225" cy="649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86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В ПРОЕКТ\IMG_5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5412" y="191068"/>
            <a:ext cx="9683088" cy="645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526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групповом участке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веранды, скамейки, лестницы для лазания. </a:t>
            </a:r>
          </a:p>
        </p:txBody>
      </p:sp>
      <p:pic>
        <p:nvPicPr>
          <p:cNvPr id="4" name="Picture 7" descr="J:\работа\фото\фото участок\участок Киреевой\SL3809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67" r="12402" b="6801"/>
          <a:stretch>
            <a:fillRect/>
          </a:stretch>
        </p:blipFill>
        <p:spPr bwMode="auto">
          <a:xfrm>
            <a:off x="1047205" y="1981758"/>
            <a:ext cx="4105759" cy="4118596"/>
          </a:xfrm>
          <a:prstGeom prst="rect">
            <a:avLst/>
          </a:prstGeom>
          <a:noFill/>
          <a:ln w="38100">
            <a:solidFill>
              <a:srgbClr val="0D5A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J:\работа\фото\фото участок\Новая папка (2)\P1030492.JPG"/>
          <p:cNvPicPr>
            <a:picLocks noChangeAspect="1" noChangeArrowheads="1"/>
          </p:cNvPicPr>
          <p:nvPr/>
        </p:nvPicPr>
        <p:blipFill>
          <a:blip r:embed="rId3" cstate="print"/>
          <a:srcRect t="16614" b="7436"/>
          <a:stretch>
            <a:fillRect/>
          </a:stretch>
        </p:blipFill>
        <p:spPr bwMode="auto">
          <a:xfrm>
            <a:off x="6583680" y="2019284"/>
            <a:ext cx="4505710" cy="410719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96220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4230" y="365125"/>
            <a:ext cx="8889569" cy="766251"/>
          </a:xfrm>
        </p:spPr>
        <p:txBody>
          <a:bodyPr>
            <a:normAutofit/>
          </a:bodyPr>
          <a:lstStyle/>
          <a:p>
            <a:pPr algn="ctr"/>
            <a:r>
              <a:rPr lang="ru-RU" sz="40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карта проекта:</a:t>
            </a:r>
            <a:endParaRPr lang="ru-RU" sz="40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1037" y="1332855"/>
            <a:ext cx="6726265" cy="48286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</a:t>
            </a:r>
          </a:p>
          <a:p>
            <a:pPr marL="0" indent="0">
              <a:buNone/>
            </a:pP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</a:t>
            </a:r>
            <a:endParaRPr lang="ru-RU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оздоровительный.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воспитатели, дети второй младшей группы и их родители.</a:t>
            </a:r>
          </a:p>
          <a:p>
            <a:pPr marL="0" indent="0">
              <a:buNone/>
            </a:pP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3-4 года</a:t>
            </a:r>
          </a:p>
          <a:p>
            <a:pPr marL="0" indent="0">
              <a:buNone/>
            </a:pP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проекта: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создание воспитательных условий совместно воспитателями и родителями помочь выработать стремление к здоровому образу жизни у детей.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388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26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сберегающие технологии с детьми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54926" y="1577430"/>
            <a:ext cx="853004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в детском саду начинается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с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утренней гимнастики.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Именно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зарядка заражает энергией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на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день.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07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075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дневного сна оказывает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воздействие на организм ребенка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919" y="2497173"/>
            <a:ext cx="4761674" cy="36762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2820" y="1680651"/>
            <a:ext cx="5259052" cy="350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5548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775" y="1580826"/>
            <a:ext cx="5087137" cy="40450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1037" y="1860698"/>
            <a:ext cx="5392763" cy="359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8356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02278" y="712922"/>
            <a:ext cx="4751522" cy="4417017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всей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оздоровительной 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значимое место занимает привитие и закрепление у детей культурно-гигиенических навыков. </a:t>
            </a:r>
          </a:p>
          <a:p>
            <a:endParaRPr lang="ru-RU" dirty="0"/>
          </a:p>
        </p:txBody>
      </p:sp>
      <p:pic>
        <p:nvPicPr>
          <p:cNvPr id="7" name="Picture 10" descr="P10109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098" y="1403073"/>
            <a:ext cx="4524176" cy="4369601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5662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724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и развлечения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1314" y="1279940"/>
            <a:ext cx="7380516" cy="4628052"/>
          </a:xfrm>
        </p:spPr>
      </p:pic>
    </p:spTree>
    <p:extLst>
      <p:ext uri="{BB962C8B-B14F-4D97-AF65-F5344CB8AC3E}">
        <p14:creationId xmlns:p14="http://schemas.microsoft.com/office/powerpoint/2010/main" xmlns="" val="2149175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6994" y="557939"/>
            <a:ext cx="8020595" cy="5541532"/>
          </a:xfrm>
        </p:spPr>
      </p:pic>
    </p:spTree>
    <p:extLst>
      <p:ext uri="{BB962C8B-B14F-4D97-AF65-F5344CB8AC3E}">
        <p14:creationId xmlns:p14="http://schemas.microsoft.com/office/powerpoint/2010/main" xmlns="" val="4250294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2856" y="635431"/>
            <a:ext cx="8229601" cy="5541532"/>
          </a:xfrm>
        </p:spPr>
      </p:pic>
    </p:spTree>
    <p:extLst>
      <p:ext uri="{BB962C8B-B14F-4D97-AF65-F5344CB8AC3E}">
        <p14:creationId xmlns:p14="http://schemas.microsoft.com/office/powerpoint/2010/main" xmlns="" val="677801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3669" y="914400"/>
            <a:ext cx="9013371" cy="5239544"/>
          </a:xfrm>
        </p:spPr>
      </p:pic>
    </p:spTree>
    <p:extLst>
      <p:ext uri="{BB962C8B-B14F-4D97-AF65-F5344CB8AC3E}">
        <p14:creationId xmlns:p14="http://schemas.microsoft.com/office/powerpoint/2010/main" xmlns="" val="4211537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92824" y="365125"/>
            <a:ext cx="9060976" cy="13255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971499" y="1239864"/>
            <a:ext cx="6578220" cy="4937099"/>
          </a:xfrm>
        </p:spPr>
        <p:txBody>
          <a:bodyPr>
            <a:normAutofit fontScale="70000" lnSpcReduction="20000"/>
          </a:bodyPr>
          <a:lstStyle/>
          <a:p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Вследствие  реализации творческого проекта у дошкольников выработалась  устойчивая мотивация к систематическим занятиям физической культурой и спортом. Они ориентированы на здоровый образ жизни, имеют прочные знания о </a:t>
            </a:r>
            <a:r>
              <a:rPr lang="ru-RU" sz="2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сбережении</a:t>
            </a: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 средствах укрепления здоровья, о потребностях и возможностях организма.</a:t>
            </a:r>
          </a:p>
          <a:p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Внедряемая система целенаправленных мероприятий привела к качественным  изменениям  в показателях физического развития и здоровья дошкольников: снижению заболеваемости детей.  </a:t>
            </a:r>
          </a:p>
          <a:p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повышение эффективности педагогического опыта по формированию потребности воспитанников в здоровом образе жизни стало возможным благодаря внедрению системы мероприятий по взаимодействию дошкольного учреждения с родителями и созданию единых условий для полноценного физического развития в детском саду и семье.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075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type="title"/>
          </p:nvPr>
        </p:nvSpPr>
        <p:spPr>
          <a:xfrm>
            <a:off x="3807726" y="3285745"/>
            <a:ext cx="7001300" cy="1325563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lang="ru-RU" sz="27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подходы к оздоровлению детей в ДОУ» В.Г. </a:t>
            </a: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Алямовская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 2005г.</a:t>
            </a:r>
          </a:p>
          <a:p>
            <a:pPr lvl="0"/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«Воспитание основ здорового образа жизни у малышей» Н.С. </a:t>
            </a: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Галицина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 2008г.</a:t>
            </a:r>
          </a:p>
          <a:p>
            <a:pPr lvl="0"/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</a:t>
            </a: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огранизм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С.А. Козлова Москва 2001г.</a:t>
            </a:r>
          </a:p>
          <a:p>
            <a:pPr lvl="0"/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Здоровьесберегающее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пространство в ДОУ» Н.И. Крылова Волгоград 2009г.</a:t>
            </a:r>
          </a:p>
          <a:p>
            <a:pPr lvl="0"/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«Взаимодействие ДОУ с родителями дошкольников» А.В. </a:t>
            </a: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Дронь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 2011г.</a:t>
            </a:r>
          </a:p>
          <a:p>
            <a:pPr lvl="0"/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«Физкультурно-оздоровительная работа        детского сада в контексте новых федеральных требований» Москва 2011г.</a:t>
            </a:r>
          </a:p>
          <a:p>
            <a:pPr lvl="0"/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«Технология оздоровления детей в детском саду» Е.А. </a:t>
            </a: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Бабенкова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 2012г.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075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6704" y="365125"/>
            <a:ext cx="8657095" cy="750753"/>
          </a:xfrm>
        </p:spPr>
        <p:txBody>
          <a:bodyPr>
            <a:normAutofit/>
          </a:bodyPr>
          <a:lstStyle/>
          <a:p>
            <a:pPr algn="ctr"/>
            <a:r>
              <a:rPr lang="ru-RU" sz="40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проблемы:</a:t>
            </a:r>
            <a:endParaRPr lang="ru-RU" sz="40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7085" y="1332854"/>
            <a:ext cx="8043619" cy="48441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здоровом теле — здоровый дух. Одной из важнейших задач дошкольного детства является формирование здорового подрастающего поколения. В настоящее время в условиях не благоприятной экологической обстановки, социальной нестабильности, росте внутрисемейной напряжённости проблема здоровья ребёнка наиболее актуальна не только физического но и психологического. Физическое здоровье обуславливает эмоциональную и интеллектуальную сторону нашей жизни. Для того чтобы ребёнок стал физически, психологически и социально здоровой личностью нужно объединить усилия как педагога и специалистов ДОУ, так и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xmlns="" val="211719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2102" y="123986"/>
            <a:ext cx="7711698" cy="66177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Создание дружеской атмосферы сотрудничества между ребёнком, воспитателем и родителем. Способствовать творческому развитию ребёнка, повышать их активность. Создание единого здоровье сберегающего пространства и формирование навыков здорового образа жизни у детей.</a:t>
            </a:r>
          </a:p>
          <a:p>
            <a:pPr marL="0" indent="0">
              <a:buNone/>
            </a:pP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0" indent="0">
              <a:buNone/>
            </a:pP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детей: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укреплять и охранять здоровье детей;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дать представление о ценности здоровья, формировать желание вести здоровый образ жизни;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дать представление о полезной и вредной пищи для здоровья человека.</a:t>
            </a:r>
          </a:p>
          <a:p>
            <a:pPr marL="0" indent="0">
              <a:buNone/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61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0521" y="557940"/>
            <a:ext cx="7377193" cy="56190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Создать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атмосферу общности интересов, эмоциональной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взаимоподдержки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проблемы друг друга;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Активизировать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обогащать воспитательные умения родителей, поддерживать их уверенность в собственных педагогических возможностях.</a:t>
            </a:r>
          </a:p>
          <a:p>
            <a:pPr marL="0" indent="0">
              <a:buNone/>
            </a:pPr>
            <a:r>
              <a:rPr lang="ru-RU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Дать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родителям о значимости совместной двигательной деятельности с детьми, о полезной и вредной пищи, о соблюдении навыков  гигиены и т.д.;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Заинтересовать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укреплять здоровый образ жизни в семье.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2853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814" y="0"/>
            <a:ext cx="9648986" cy="619932"/>
          </a:xfrm>
        </p:spPr>
        <p:txBody>
          <a:bodyPr>
            <a:noAutofit/>
          </a:bodyPr>
          <a:lstStyle/>
          <a:p>
            <a:pPr algn="ctr"/>
            <a:r>
              <a:rPr lang="ru-RU" sz="40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по проекту:</a:t>
            </a:r>
            <a:endParaRPr lang="ru-RU" sz="40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7085" y="619933"/>
            <a:ext cx="7556715" cy="6013342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750"/>
              </a:spcAft>
              <a:buNone/>
            </a:pPr>
            <a:r>
              <a:rPr lang="ru-RU" sz="2400" b="1" i="1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детей.</a:t>
            </a:r>
            <a:endParaRPr lang="ru-RU" sz="2400" b="1" i="1" u="sng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750"/>
              </a:spcAft>
              <a:buNone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Сформированные навыки ЗОЖ.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гигиенической культуры. Наличие потребности в ЗОЖ, изменение отношение к своему здоровью.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750"/>
              </a:spcAft>
              <a:buNone/>
            </a:pPr>
            <a:r>
              <a:rPr lang="ru-RU" sz="2400" b="1" i="1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родителей.</a:t>
            </a:r>
            <a:endParaRPr lang="ru-RU" sz="2400" b="1" i="1" u="sng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750"/>
              </a:spcAft>
              <a:buNone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Создание цикла консультаций для родителей по сохранению и укреплению здоровья детей. Активное участие в жизнедеятельности ДОУ.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750"/>
              </a:spcAft>
              <a:buNone/>
            </a:pPr>
            <a:r>
              <a:rPr lang="ru-RU" sz="2400" b="1" i="1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педагогов.</a:t>
            </a:r>
            <a:endParaRPr lang="ru-RU" sz="2400" b="1" i="1" u="sng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750"/>
              </a:spcAft>
              <a:buNone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профессионального уровня педагогов в вопросах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ЗОЖ.Качественное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освоение педагогами инновационных технологий оздоровления детей.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72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05572" y="1084880"/>
            <a:ext cx="7448227" cy="50920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детьми:</a:t>
            </a:r>
          </a:p>
          <a:p>
            <a:pPr marL="0" lvl="0" indent="0"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познавательного цикла, чтение художественной литературы, рассматривание энциклопедий, картонажный театр, театр кукол, просмотр презентаций по теме;</a:t>
            </a:r>
          </a:p>
          <a:p>
            <a:pPr marL="0" lvl="0" indent="0"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продуктивной деятельности: конструирование, аппликация, лепка, рисование;</a:t>
            </a:r>
          </a:p>
          <a:p>
            <a:pPr marL="0" lvl="0" indent="0"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деятельность: подвижные, дидактические игры, игровые ситуации, созданные воспитателем проблемные ситуации;</a:t>
            </a:r>
          </a:p>
          <a:p>
            <a:pPr marL="0" indent="0">
              <a:buNone/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05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257" y="349627"/>
            <a:ext cx="9571495" cy="5027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</a:t>
            </a:r>
            <a:endParaRPr lang="ru-RU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355024" y="1177871"/>
            <a:ext cx="6998776" cy="49990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1этап – подготовительный:</a:t>
            </a:r>
          </a:p>
          <a:p>
            <a:pPr marL="0" lv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перспективного плана;</a:t>
            </a:r>
          </a:p>
          <a:p>
            <a:pPr marL="0" lv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цикла тематических мероприятий;</a:t>
            </a:r>
          </a:p>
          <a:p>
            <a:pPr marL="0" indent="0">
              <a:buNone/>
            </a:pPr>
            <a:r>
              <a:rPr lang="ru-RU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практический:</a:t>
            </a:r>
          </a:p>
          <a:p>
            <a:pPr marL="0" lv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цикла тематических мероприятий;</a:t>
            </a:r>
          </a:p>
          <a:p>
            <a:pPr marL="0" lv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целенаправленной просветительской консультативной деятельности с родителями по вопросам развития у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познавательных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дидактического пособия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«Друзья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Мойдодыра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</p:txBody>
      </p:sp>
    </p:spTree>
    <p:extLst>
      <p:ext uri="{BB962C8B-B14F-4D97-AF65-F5344CB8AC3E}">
        <p14:creationId xmlns:p14="http://schemas.microsoft.com/office/powerpoint/2010/main" xmlns="" val="38609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5058" y="1053885"/>
            <a:ext cx="7308742" cy="5123078"/>
          </a:xfrm>
        </p:spPr>
        <p:txBody>
          <a:bodyPr/>
          <a:lstStyle/>
          <a:p>
            <a:pPr marL="0" indent="0">
              <a:buNone/>
            </a:pPr>
            <a:r>
              <a:rPr lang="ru-RU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 – заключительный:</a:t>
            </a:r>
          </a:p>
          <a:p>
            <a:pPr marL="0" lv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спортивного – развлекательного мероприятия «Наше здоровье»</a:t>
            </a:r>
          </a:p>
          <a:p>
            <a:pPr marL="0" lv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выставки плакатов: «Девочка чумазая», «Зубная щётка – лучший друг всех зубов», «Магазин расчёсок», «Правила, которые мы не будем забывать»;</a:t>
            </a:r>
          </a:p>
        </p:txBody>
      </p:sp>
    </p:spTree>
    <p:extLst>
      <p:ext uri="{BB962C8B-B14F-4D97-AF65-F5344CB8AC3E}">
        <p14:creationId xmlns:p14="http://schemas.microsoft.com/office/powerpoint/2010/main" xmlns="" val="17050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</TotalTime>
  <Words>632</Words>
  <Application>Microsoft Office PowerPoint</Application>
  <PresentationFormat>Произвольный</PresentationFormat>
  <Paragraphs>83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2_Office Theme</vt:lpstr>
      <vt:lpstr>Структурное подразделение  «Центр развития ребенка – детский сад №14»  МБДОУ «Детский сад «Радуга» комбинированного вида» </vt:lpstr>
      <vt:lpstr>Информационная карта проекта:</vt:lpstr>
      <vt:lpstr>Актуальность проблемы:</vt:lpstr>
      <vt:lpstr>Слайд 4</vt:lpstr>
      <vt:lpstr>Слайд 5</vt:lpstr>
      <vt:lpstr>Ожидаемые результаты по проекту:</vt:lpstr>
      <vt:lpstr>Слайд 7</vt:lpstr>
      <vt:lpstr>Этапы реализации проекта:</vt:lpstr>
      <vt:lpstr>Слайд 9</vt:lpstr>
      <vt:lpstr>Результат проекта:</vt:lpstr>
      <vt:lpstr>Слайд 11</vt:lpstr>
      <vt:lpstr>Создание здорового образа жизни для ребенка в детском саду является первоосновой его полноценного воспитания и развития</vt:lpstr>
      <vt:lpstr>Слайд 13</vt:lpstr>
      <vt:lpstr>В группе создана предметно-развивающая среда, включающая зоны двигательно-игровой деятельности: для выполнения основных видов движений (прыжков, метания, подлезания),  что позволяет более эффективно осуществлять индивидуальную работу с детьми. </vt:lpstr>
      <vt:lpstr>Слайд 15</vt:lpstr>
      <vt:lpstr>Слайд 16</vt:lpstr>
      <vt:lpstr>Слайд 17</vt:lpstr>
      <vt:lpstr>Слайд 18</vt:lpstr>
      <vt:lpstr> На групповом участке имеются веранды, скамейки, лестницы для лазания. </vt:lpstr>
      <vt:lpstr>Здоровье сберегающие технологии с детьми</vt:lpstr>
      <vt:lpstr>Гимнастика после дневного сна оказывает положительное воздействие на организм ребенка</vt:lpstr>
      <vt:lpstr>физминутка</vt:lpstr>
      <vt:lpstr>Слайд 23</vt:lpstr>
      <vt:lpstr>Праздники и развлечения </vt:lpstr>
      <vt:lpstr>Слайд 25</vt:lpstr>
      <vt:lpstr>Слайд 26</vt:lpstr>
      <vt:lpstr>Слайд 27</vt:lpstr>
      <vt:lpstr>выводы:</vt:lpstr>
      <vt:lpstr>Литература «Современные подходы к оздоровлению детей в ДОУ» В.Г. Алямовская Москва 2005г. «Воспитание основ здорового образа жизни у малышей» Н.С. Галицина Москва 2008г. «Мой огранизм» С.А. Козлова Москва 2001г. «Здоровьесберегающее пространство в ДОУ» Н.И. Крылова Волгоград 2009г. «Взаимодействие ДОУ с родителями дошкольников» А.В. Дронь Санкт-Петербург 2011г. «Физкультурно-оздоровительная работа        детского сада в контексте новых федеральных требований» Москва 2011г. «Технология оздоровления детей в детском саду» Е.А. Бабенкова Москва 2012г.  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Yushchishina</cp:lastModifiedBy>
  <cp:revision>32</cp:revision>
  <dcterms:created xsi:type="dcterms:W3CDTF">2018-02-04T10:59:56Z</dcterms:created>
  <dcterms:modified xsi:type="dcterms:W3CDTF">2018-05-12T08:47:48Z</dcterms:modified>
</cp:coreProperties>
</file>