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3" r:id="rId6"/>
    <p:sldId id="260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BCD"/>
    <a:srgbClr val="C47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7D6B-08D9-4D28-83BE-636CC4F1A8A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031" y="1140136"/>
            <a:ext cx="9144000" cy="2387600"/>
          </a:xfrm>
        </p:spPr>
        <p:txBody>
          <a:bodyPr/>
          <a:lstStyle/>
          <a:p>
            <a:r>
              <a:rPr lang="ru-RU" b="1" dirty="0" smtClean="0">
                <a:gradFill flip="none" rotWithShape="1">
                  <a:gsLst>
                    <a:gs pos="16000">
                      <a:srgbClr val="893BCD"/>
                    </a:gs>
                    <a:gs pos="100000">
                      <a:srgbClr val="C477A5"/>
                    </a:gs>
                  </a:gsLst>
                  <a:lin ang="2700000" scaled="1"/>
                  <a:tileRect/>
                </a:gradFill>
                <a:latin typeface="+mn-lt"/>
              </a:rPr>
              <a:t>Рисование на тему : Гжельские узоры</a:t>
            </a:r>
            <a:endParaRPr lang="en-US" b="1" dirty="0">
              <a:gradFill flip="none" rotWithShape="1">
                <a:gsLst>
                  <a:gs pos="16000">
                    <a:srgbClr val="893BCD"/>
                  </a:gs>
                  <a:gs pos="100000">
                    <a:srgbClr val="C477A5"/>
                  </a:gs>
                </a:gsLst>
                <a:lin ang="2700000" scaled="1"/>
                <a:tileRect/>
              </a:gra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270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893BCD"/>
                </a:solidFill>
              </a:rPr>
              <a:t>Подготовила:  педагог дополнительного образования </a:t>
            </a:r>
          </a:p>
          <a:p>
            <a:r>
              <a:rPr lang="ru-RU" dirty="0" smtClean="0">
                <a:solidFill>
                  <a:srgbClr val="893BCD"/>
                </a:solidFill>
              </a:rPr>
              <a:t>Мельникова О.П</a:t>
            </a:r>
            <a:endParaRPr lang="en-US" dirty="0">
              <a:solidFill>
                <a:srgbClr val="893B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7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Цель: Научить детей расписывать посуду по мотивам гжельских узоров.</a:t>
            </a:r>
          </a:p>
          <a:p>
            <a:pPr marL="0" indent="0">
              <a:buNone/>
            </a:pPr>
            <a:r>
              <a:rPr lang="ru-RU" dirty="0" smtClean="0"/>
              <a:t>   Задачи: Учить </a:t>
            </a:r>
            <a:r>
              <a:rPr lang="ru-RU" dirty="0"/>
              <a:t>детей рисовать узор </a:t>
            </a:r>
            <a:r>
              <a:rPr lang="ru-RU" dirty="0" smtClean="0"/>
              <a:t> </a:t>
            </a:r>
            <a:r>
              <a:rPr lang="ru-RU" dirty="0"/>
              <a:t>по мотивам Гжельской керамики, передавая характерные элементы росписи, цвета, от бледно – голубого до тёмно – синего. Учить красиво располагать узор на </a:t>
            </a:r>
            <a:r>
              <a:rPr lang="ru-RU" dirty="0" smtClean="0"/>
              <a:t>тарелке .Учить </a:t>
            </a:r>
            <a:r>
              <a:rPr lang="ru-RU" dirty="0"/>
              <a:t>рисовать концом кисти цветок трилистника, ветки, травка, завитки 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Материал: альбомный лист бумаги, акварель, кисти, стаканчик с водой.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22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Предлагаю нарисовать тарелочку по мотивам Гжельских узоров.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1773730"/>
            <a:ext cx="4876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94" y="1531312"/>
            <a:ext cx="4572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66" y="3679344"/>
            <a:ext cx="3326841" cy="27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24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06" y="4347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Для того чтобы нарисовать ровный круг, можно использовать шаблон.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0585" y="1139782"/>
            <a:ext cx="3657599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715" y="550617"/>
            <a:ext cx="10515600" cy="4351338"/>
          </a:xfrm>
        </p:spPr>
        <p:txBody>
          <a:bodyPr/>
          <a:lstStyle/>
          <a:p>
            <a:r>
              <a:rPr lang="ru-RU" dirty="0" smtClean="0"/>
              <a:t>2. В середине рисуем наш цветок, намечаем карандашом линии. Затем с помощью синего цвета обводим по контору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864" y="1409771"/>
            <a:ext cx="6241773" cy="468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29281" y="1026719"/>
            <a:ext cx="3288591" cy="438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9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0" y="704581"/>
            <a:ext cx="5991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78" y="846249"/>
            <a:ext cx="4034509" cy="464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6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3.С помощью кисти и воды делаем цветок больше. Получается мазок с тенью.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76575" y="2095522"/>
            <a:ext cx="4961351" cy="37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о\Desktop\гжель\1_bce53ae24b0537299615698a3b6117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9" y="1932102"/>
            <a:ext cx="3692506" cy="3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Элементы росписи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4" y="1390650"/>
            <a:ext cx="47625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65" y="1728374"/>
            <a:ext cx="5637996" cy="348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0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460465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mtClean="0"/>
              <a:t>                     Украшаем нашу тарелочку </a:t>
            </a:r>
            <a:r>
              <a:rPr lang="ru-RU" dirty="0" smtClean="0"/>
              <a:t>знакомыми элементами.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947029"/>
            <a:ext cx="4481849" cy="431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о\Desktop\9ce659376c6e637cbae37b9a21109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81" y="1962360"/>
            <a:ext cx="4373182" cy="43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9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153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Рисование на тему : Гжельские узоры</vt:lpstr>
      <vt:lpstr>Программное содержание:</vt:lpstr>
      <vt:lpstr>Предлагаю нарисовать тарелочку по мотивам Гжельских узоров.</vt:lpstr>
      <vt:lpstr>Презентация PowerPoint</vt:lpstr>
      <vt:lpstr>Презентация PowerPoint</vt:lpstr>
      <vt:lpstr>Презентация PowerPoint</vt:lpstr>
      <vt:lpstr>3.С помощью кисти и воды делаем цветок больше. Получается мазок с тенью.</vt:lpstr>
      <vt:lpstr>Элементы росписи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о</cp:lastModifiedBy>
  <cp:revision>11</cp:revision>
  <dcterms:created xsi:type="dcterms:W3CDTF">2020-01-15T13:43:09Z</dcterms:created>
  <dcterms:modified xsi:type="dcterms:W3CDTF">2020-04-22T11:07:53Z</dcterms:modified>
</cp:coreProperties>
</file>