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77" r:id="rId8"/>
    <p:sldId id="304" r:id="rId9"/>
    <p:sldId id="264" r:id="rId10"/>
    <p:sldId id="292" r:id="rId11"/>
    <p:sldId id="299" r:id="rId12"/>
    <p:sldId id="265" r:id="rId13"/>
    <p:sldId id="303" r:id="rId14"/>
    <p:sldId id="300" r:id="rId15"/>
    <p:sldId id="267" r:id="rId16"/>
    <p:sldId id="297" r:id="rId17"/>
    <p:sldId id="296" r:id="rId18"/>
    <p:sldId id="268" r:id="rId19"/>
    <p:sldId id="298" r:id="rId20"/>
    <p:sldId id="273" r:id="rId21"/>
    <p:sldId id="278" r:id="rId22"/>
    <p:sldId id="295" r:id="rId23"/>
    <p:sldId id="274" r:id="rId24"/>
    <p:sldId id="294" r:id="rId25"/>
    <p:sldId id="275" r:id="rId26"/>
    <p:sldId id="276" r:id="rId27"/>
    <p:sldId id="301" r:id="rId28"/>
    <p:sldId id="270" r:id="rId29"/>
    <p:sldId id="271" r:id="rId30"/>
    <p:sldId id="279" r:id="rId31"/>
    <p:sldId id="302" r:id="rId32"/>
    <p:sldId id="280" r:id="rId33"/>
    <p:sldId id="282" r:id="rId34"/>
    <p:sldId id="283" r:id="rId35"/>
    <p:sldId id="284" r:id="rId36"/>
    <p:sldId id="286" r:id="rId37"/>
    <p:sldId id="287" r:id="rId38"/>
    <p:sldId id="290" r:id="rId39"/>
    <p:sldId id="293" r:id="rId40"/>
    <p:sldId id="291" r:id="rId41"/>
    <p:sldId id="28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7416824" cy="115212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 ОБРАЗОВАНИЯ РМ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1196752"/>
            <a:ext cx="5724128" cy="3960440"/>
          </a:xfrm>
        </p:spPr>
        <p:txBody>
          <a:bodyPr>
            <a:normAutofit/>
          </a:bodyPr>
          <a:lstStyle/>
          <a:p>
            <a:r>
              <a:rPr 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ПОРТФОЛИО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Громилиной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Дианы Алексеевны,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музыкального руководителя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МАДОУ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«Центр развития ребенка – детский сад № 58»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C:\Users\Gruppa 4\Desktop\image-15-02-24-08-57.png"/>
          <p:cNvPicPr>
            <a:picLocks noChangeAspect="1" noChangeArrowheads="1"/>
          </p:cNvPicPr>
          <p:nvPr/>
        </p:nvPicPr>
        <p:blipFill>
          <a:blip r:embed="rId3" cstate="print"/>
          <a:srcRect t="6715"/>
          <a:stretch>
            <a:fillRect/>
          </a:stretch>
        </p:blipFill>
        <p:spPr bwMode="auto">
          <a:xfrm>
            <a:off x="323528" y="980728"/>
            <a:ext cx="3024336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60648"/>
            <a:ext cx="7272808" cy="432048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50405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Муниципальный уровень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Громилина_Аттестация\Справки\Sk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3744416" cy="4968552"/>
          </a:xfrm>
          <a:prstGeom prst="rect">
            <a:avLst/>
          </a:prstGeom>
          <a:noFill/>
        </p:spPr>
      </p:pic>
      <p:pic>
        <p:nvPicPr>
          <p:cNvPr id="1027" name="Picture 3" descr="F:\Громилина_Аттестация\Справки\Ska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908720"/>
            <a:ext cx="3888432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93662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ru-RU" sz="27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Gruppa 4\Downloads\Chekashkina_Vasilisa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20480" cy="3168352"/>
          </a:xfrm>
          <a:prstGeom prst="rect">
            <a:avLst/>
          </a:prstGeom>
          <a:noFill/>
        </p:spPr>
      </p:pic>
      <p:pic>
        <p:nvPicPr>
          <p:cNvPr id="7" name="Picture 5" descr="C:\Users\Gruppa 4\Downloads\Romanova_Marianna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392488" cy="3212976"/>
          </a:xfrm>
          <a:prstGeom prst="rect">
            <a:avLst/>
          </a:prstGeom>
          <a:noFill/>
        </p:spPr>
      </p:pic>
      <p:pic>
        <p:nvPicPr>
          <p:cNvPr id="8" name="Picture 3" descr="F:\Громилина_Аттестация\Дипломы, сертификации, благодарности\Дипломы дети\IMG_56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71" y="3509628"/>
            <a:ext cx="460851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Picture 4" descr="F:\Громилина_Аттестация\Дипломы, сертификации, благодарности\Дипломы дети\ZTzDL4SB88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6404" y="476672"/>
            <a:ext cx="417646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6766520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268760"/>
            <a:ext cx="3705274" cy="510541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64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в сети «Интернет»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7" name="Picture 3" descr="C:\Users\Gruppa 4\Downloads\diplom_359520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3888432" cy="5112568"/>
          </a:xfrm>
          <a:prstGeom prst="rect">
            <a:avLst/>
          </a:prstGeom>
          <a:noFill/>
        </p:spPr>
      </p:pic>
      <p:pic>
        <p:nvPicPr>
          <p:cNvPr id="1028" name="Picture 4" descr="C:\Users\Gruppa 4\Downloads\diplom_380538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96752"/>
            <a:ext cx="3816424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Наличие публикаций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8568952" cy="4176464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сборник статей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IX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Международной  научно-практической конференции «Студенческие научные исследования», статья «Обучение дошкольников основам вербального и невербального этикета», 2021 г.; 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сборник научных статей по материалам Международной научно-практической конференции «57-е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Евсевьевские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чтения», статья «Особенности развития вокальных навыков в хоре старшеклассников», 2021 г.;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Всероссийская студенческая научно-практическая конференция, статья «Сущность понятия «Музыкально-коммуникативная культура», 2023 г.;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«Солнечный свет», статья «Роль воспитателя в развитии самостоятельной музыкальной деятельности детей», 2023 г.</a:t>
            </a:r>
          </a:p>
          <a:p>
            <a:pPr algn="just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-"/>
            </a:pP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146" name="Picture 2" descr="C:\Users\Gruppa 4\Downloads\elibrary_47376316_18044412-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3597525" cy="4896544"/>
          </a:xfrm>
          <a:prstGeom prst="rect">
            <a:avLst/>
          </a:prstGeom>
          <a:noFill/>
        </p:spPr>
      </p:pic>
      <p:pic>
        <p:nvPicPr>
          <p:cNvPr id="6147" name="Picture 3" descr="C:\Users\Gruppa 4\Downloads\elibrary_47376316_18044412-133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908720"/>
            <a:ext cx="345638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122" name="Picture 2" descr="C:\Users\Gruppa 4\Downloads\Сборник ЕЧ-2021 Педагогика-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3600400" cy="4778713"/>
          </a:xfrm>
          <a:prstGeom prst="rect">
            <a:avLst/>
          </a:prstGeom>
          <a:noFill/>
        </p:spPr>
      </p:pic>
      <p:pic>
        <p:nvPicPr>
          <p:cNvPr id="5123" name="Picture 3" descr="C:\Users\Gruppa 4\Downloads\Сборник ЕЧ-2021 Педагогика-6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338437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2" descr="F:\Громилина_Аттестация\Статьи\cSAUZ7WPNN8.jpg"/>
          <p:cNvPicPr>
            <a:picLocks noChangeAspect="1" noChangeArrowheads="1"/>
          </p:cNvPicPr>
          <p:nvPr/>
        </p:nvPicPr>
        <p:blipFill>
          <a:blip r:embed="rId3" cstate="print"/>
          <a:srcRect l="3327" t="7619" r="1435" b="4000"/>
          <a:stretch>
            <a:fillRect/>
          </a:stretch>
        </p:blipFill>
        <p:spPr bwMode="auto">
          <a:xfrm>
            <a:off x="971600" y="188640"/>
            <a:ext cx="5328592" cy="3024336"/>
          </a:xfrm>
          <a:prstGeom prst="rect">
            <a:avLst/>
          </a:prstGeom>
          <a:noFill/>
        </p:spPr>
      </p:pic>
      <p:pic>
        <p:nvPicPr>
          <p:cNvPr id="5" name="Picture 4" descr="F:\Громилина_Аттестация\Статьи\z-p00Iu0YXo.jpg"/>
          <p:cNvPicPr>
            <a:picLocks noChangeAspect="1" noChangeArrowheads="1"/>
          </p:cNvPicPr>
          <p:nvPr/>
        </p:nvPicPr>
        <p:blipFill>
          <a:blip r:embed="rId4" cstate="print"/>
          <a:srcRect t="8772" r="35307" b="8772"/>
          <a:stretch>
            <a:fillRect/>
          </a:stretch>
        </p:blipFill>
        <p:spPr bwMode="auto">
          <a:xfrm>
            <a:off x="971600" y="3284984"/>
            <a:ext cx="5256584" cy="3088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2" descr="C:\Users\Gruppa 4\Downloads\diplom_359537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3600400" cy="5160927"/>
          </a:xfrm>
          <a:prstGeom prst="rect">
            <a:avLst/>
          </a:prstGeom>
          <a:noFill/>
        </p:spPr>
      </p:pic>
      <p:pic>
        <p:nvPicPr>
          <p:cNvPr id="8" name="Picture 3" descr="C:\Users\Gruppa 4\Downloads\diplom_380554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20688"/>
            <a:ext cx="367240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.08.2000 г.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«Мордовский государственный педагогический университет им. М. Е.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образование. Профиль Музыка. Дошкольное образование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0230211		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05.07.2023 г.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«Мордовский государственный педагогический университет им. М. Е.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(инструментально-исполнительское искусство)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 2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2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39"/>
            <a:ext cx="7740352" cy="129614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2" descr="F:\Громилина_Аттестация\Громилина справка выступле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43708" y="656692"/>
            <a:ext cx="4536504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760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2" descr="C:\Users\Gruppa 4\Downloads\Справка-подтверждение ОПЧ 2022-24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3"/>
            <a:ext cx="3600045" cy="5184576"/>
          </a:xfrm>
          <a:prstGeom prst="rect">
            <a:avLst/>
          </a:prstGeom>
          <a:noFill/>
        </p:spPr>
      </p:pic>
      <p:pic>
        <p:nvPicPr>
          <p:cNvPr id="5" name="Picture 2" descr="C:\Users\Gruppa 4\Desktop\Программа ОПЧ 2022 (1)-1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352839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76063"/>
          </a:xfrm>
        </p:spPr>
        <p:txBody>
          <a:bodyPr>
            <a:noAutofit/>
          </a:bodyPr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C:\Users\Gruppa 4\Downloads\ПРОГРАММА Осовские чтени-2023-2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920477" cy="5544616"/>
          </a:xfrm>
          <a:prstGeom prst="rect">
            <a:avLst/>
          </a:prstGeom>
          <a:noFill/>
        </p:spPr>
      </p:pic>
      <p:pic>
        <p:nvPicPr>
          <p:cNvPr id="4099" name="Picture 3" descr="C:\Users\Gruppa 4\Downloads\ПРОГРАММА Осовские чтени-2023-42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3869561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F:\Громилина_Аттестация\Дипломы, сертификации, благодарности\Громилина Диана Алекссевна_Педагог13.ру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10" y="1159302"/>
            <a:ext cx="3672408" cy="5184576"/>
          </a:xfrm>
          <a:prstGeom prst="rect">
            <a:avLst/>
          </a:prstGeom>
          <a:noFill/>
        </p:spPr>
      </p:pic>
      <p:pic>
        <p:nvPicPr>
          <p:cNvPr id="3074" name="Picture 2" descr="F:\Громилина_Аттестация\Справки\Справка_участие в конферен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174" y="1159302"/>
            <a:ext cx="3816424" cy="5150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2" descr="F:\Громилина_Аттестация\Дипломы, сертификации, благодарности\Секция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3312368" cy="4752528"/>
          </a:xfrm>
          <a:prstGeom prst="rect">
            <a:avLst/>
          </a:prstGeom>
          <a:noFill/>
        </p:spPr>
      </p:pic>
      <p:pic>
        <p:nvPicPr>
          <p:cNvPr id="6" name="Picture 3" descr="F:\Громилина_Аттестация\Дипломы, сертификации, благодарности\Секция 4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3240360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C:\Users\Gruppa 4\Downloads\diplom_35953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3458616" cy="4968552"/>
          </a:xfrm>
          <a:prstGeom prst="rect">
            <a:avLst/>
          </a:prstGeom>
          <a:noFill/>
        </p:spPr>
      </p:pic>
      <p:pic>
        <p:nvPicPr>
          <p:cNvPr id="5" name="Picture 2" descr="C:\Users\Gruppa 4\Downloads\diplom_380547_page-0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269" y="579039"/>
            <a:ext cx="3561115" cy="4938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7128792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3528392" cy="4641816"/>
          </a:xfrm>
          <a:prstGeom prst="rect">
            <a:avLst/>
          </a:prstGeom>
        </p:spPr>
      </p:pic>
      <p:pic>
        <p:nvPicPr>
          <p:cNvPr id="7" name="Picture 2" descr="F:\Громилина_Аттестация\Громилина справка мастер-кла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96752"/>
            <a:ext cx="3384376" cy="4598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 descr="F:\Громилина_Аттестация\Громилина выпис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76672"/>
            <a:ext cx="4320480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194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7848872" cy="90871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Экспертная деятельность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 descr="C:\Users\Gruppa 4\Desktop\эксперт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32266"/>
            <a:ext cx="4032448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4145"/>
            <a:ext cx="7848872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Общественно-педагогическая  активность педагога: участие в комиссиях, педагогических сообществах, жюри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C:\Users\Gruppa 4\Desktop\sertificat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12776"/>
            <a:ext cx="367240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58417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МАДОУ «ЦЕНТР РАЗВИТИЯ РЕБЕНКА – ДЕТСКИЙ САД № 58»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708920"/>
            <a:ext cx="7200800" cy="3001888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https://upload2.schoolrm.ru/iblock/ae0/ae0b0158ad30760500bb9791d1caa82f/Gromilina_Ped.opyt.pdf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3A95DBA-9221-1A07-79A4-3C3A6F743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4" y="305726"/>
            <a:ext cx="4070572" cy="56629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D92719-88EE-867A-6BE5-2C11C327E9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25" y="325073"/>
            <a:ext cx="3940037" cy="564355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F:\Громилина_Аттестация\Громилина профсою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48680"/>
            <a:ext cx="4124856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030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5" y="-594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9"/>
            <a:ext cx="7632848" cy="7200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Реализация регионального компонента в образовательном процессе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3" descr="F:\Громилина_Аттестация\Громилина справка рег компонен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268760"/>
            <a:ext cx="3914256" cy="5283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7632848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20888"/>
            <a:ext cx="7272808" cy="38884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уровень-5</a:t>
            </a: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уровень-8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50"/>
            <a:ext cx="7772400" cy="45913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15332BE-53D3-8E78-8397-7B32A76D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92088"/>
            <a:ext cx="3539087" cy="5004913"/>
          </a:xfrm>
          <a:prstGeom prst="rect">
            <a:avLst/>
          </a:prstGeom>
        </p:spPr>
      </p:pic>
      <p:pic>
        <p:nvPicPr>
          <p:cNvPr id="5" name="Picture 2" descr="C:\Users\Gruppa 4\Downloads\1669031442198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8374" y="816983"/>
            <a:ext cx="3896033" cy="2700113"/>
          </a:xfrm>
          <a:prstGeom prst="rect">
            <a:avLst/>
          </a:prstGeom>
          <a:noFill/>
        </p:spPr>
      </p:pic>
      <p:pic>
        <p:nvPicPr>
          <p:cNvPr id="6" name="Picture 3" descr="C:\Users\Gruppa 4\Downloads\sertifikat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2591" y="3573016"/>
            <a:ext cx="3888432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1E7B110-1841-B47C-845D-1AECC7CE8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0909" y="-604483"/>
            <a:ext cx="3096344" cy="4538576"/>
          </a:xfrm>
          <a:prstGeom prst="rect">
            <a:avLst/>
          </a:prstGeom>
        </p:spPr>
      </p:pic>
      <p:pic>
        <p:nvPicPr>
          <p:cNvPr id="5" name="Picture 2" descr="C:\Users\Gruppa 4\Downloads\Курсы_Академия Госпабликов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3181" y="3356994"/>
            <a:ext cx="4878979" cy="3278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6982544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D099549-8D69-069D-74BC-C56107FD3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1" y="1196752"/>
            <a:ext cx="6828686" cy="441197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55" y="-594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46A9F62-1E05-826A-F3AC-87828557F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915816" cy="4121090"/>
          </a:xfrm>
          <a:prstGeom prst="rect">
            <a:avLst/>
          </a:prstGeom>
        </p:spPr>
      </p:pic>
      <p:pic>
        <p:nvPicPr>
          <p:cNvPr id="5" name="Picture 2" descr="F:\Громилина_Аттестация\Дипломы, сертификации, благодарности\lEtqs-Inzl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698" y="116632"/>
            <a:ext cx="2875424" cy="4121090"/>
          </a:xfrm>
          <a:prstGeom prst="rect">
            <a:avLst/>
          </a:prstGeom>
          <a:noFill/>
        </p:spPr>
      </p:pic>
      <p:pic>
        <p:nvPicPr>
          <p:cNvPr id="6" name="Picture 2" descr="C:\Users\Gruppa 4\Downloads\Диплом Громилина Диана Алексеевна_page-0001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981" y="2365097"/>
            <a:ext cx="2944943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36A2146-33FD-122C-6CE1-B1EB3E7D7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6877936" cy="4853686"/>
          </a:xfrm>
        </p:spPr>
      </p:pic>
    </p:spTree>
    <p:extLst>
      <p:ext uri="{BB962C8B-B14F-4D97-AF65-F5344CB8AC3E}">
        <p14:creationId xmlns:p14="http://schemas.microsoft.com/office/powerpoint/2010/main" val="31228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050" name="Picture 2" descr="F:\Громилина_Аттестация\Справки\Skan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747637" cy="3888432"/>
          </a:xfrm>
          <a:prstGeom prst="rect">
            <a:avLst/>
          </a:prstGeom>
          <a:noFill/>
        </p:spPr>
      </p:pic>
      <p:pic>
        <p:nvPicPr>
          <p:cNvPr id="2051" name="Picture 3" descr="F:\Громилина_Аттестация\Справки\Skan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681" y="1052736"/>
            <a:ext cx="2664296" cy="3759840"/>
          </a:xfrm>
          <a:prstGeom prst="rect">
            <a:avLst/>
          </a:prstGeom>
          <a:noFill/>
        </p:spPr>
      </p:pic>
      <p:pic>
        <p:nvPicPr>
          <p:cNvPr id="2052" name="Picture 4" descr="F:\Громилина_Аттестация\Справки\Skan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5819" y="1916832"/>
            <a:ext cx="2626909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7632848" cy="13407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endParaRPr lang="en-US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F:\Громилина_Аттестация\Громилина справка взаимодейств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240360" cy="4608512"/>
          </a:xfrm>
          <a:prstGeom prst="rect">
            <a:avLst/>
          </a:prstGeom>
          <a:noFill/>
        </p:spPr>
      </p:pic>
      <p:pic>
        <p:nvPicPr>
          <p:cNvPr id="5123" name="Picture 3" descr="F:\Громилина_Аттестация\Громилина справка взаимодействие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9" y="1340768"/>
            <a:ext cx="3312368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4776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67545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Награды и поощрения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72D1D37-981E-1696-8130-9CE420C64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18" y="831480"/>
            <a:ext cx="3292520" cy="4734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16" y="836045"/>
            <a:ext cx="3384376" cy="472578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13" r="1667" b="2938"/>
          <a:stretch>
            <a:fillRect/>
          </a:stretch>
        </p:blipFill>
        <p:spPr>
          <a:xfrm>
            <a:off x="1691680" y="404664"/>
            <a:ext cx="4176464" cy="604867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51216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060848"/>
            <a:ext cx="7776864" cy="35779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РЕСПУБЛИКАНСКИЙ УРОВЕНЬ:        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«Внедрение в работу ДОО инновационных технологий и методов экологического воспитания дошкольников в условиях реализации ФГОС ДО»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5" descr="E:\аттестация варнавиной\Приказ опорная площадк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3744416" cy="5256584"/>
          </a:xfrm>
          <a:prstGeom prst="rect">
            <a:avLst/>
          </a:prstGeom>
          <a:noFill/>
        </p:spPr>
      </p:pic>
      <p:pic>
        <p:nvPicPr>
          <p:cNvPr id="5" name="Picture 4" descr="E:\аттестация варнавиной\Приказ опорная площадка_page-0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92696"/>
            <a:ext cx="374441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F:\Громилина_Аттестация\Громилина выписка опор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3666538" cy="5184576"/>
          </a:xfrm>
          <a:prstGeom prst="rect">
            <a:avLst/>
          </a:prstGeom>
          <a:noFill/>
        </p:spPr>
      </p:pic>
      <p:pic>
        <p:nvPicPr>
          <p:cNvPr id="1027" name="Picture 3" descr="F:\Громилина_Аттестация\Громилина выписка опорная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6672"/>
            <a:ext cx="352839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Autofit/>
          </a:bodyPr>
          <a:lstStyle/>
          <a:p>
            <a:endParaRPr lang="en-US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338437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 descr="F:\Громилина_Аттестация\Громилина проект.JPG"/>
          <p:cNvPicPr>
            <a:picLocks noChangeAspect="1" noChangeArrowheads="1"/>
          </p:cNvPicPr>
          <p:nvPr/>
        </p:nvPicPr>
        <p:blipFill>
          <a:blip r:embed="rId3" cstate="print"/>
          <a:srcRect t="1449" r="3682" b="1449"/>
          <a:stretch>
            <a:fillRect/>
          </a:stretch>
        </p:blipFill>
        <p:spPr bwMode="auto">
          <a:xfrm>
            <a:off x="4499992" y="908720"/>
            <a:ext cx="3600400" cy="4824536"/>
          </a:xfrm>
          <a:prstGeom prst="rect">
            <a:avLst/>
          </a:prstGeom>
          <a:noFill/>
        </p:spPr>
      </p:pic>
      <p:pic>
        <p:nvPicPr>
          <p:cNvPr id="3076" name="Picture 4" descr="F:\Громилина_Аттестация\Громилина справка опорн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08720"/>
            <a:ext cx="3411918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Gruppa 4\Desktop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924944"/>
            <a:ext cx="7272808" cy="295232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467544" y="260350"/>
            <a:ext cx="7488832" cy="9366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Результаты участия 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воспитанников 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в:</a:t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</a:t>
            </a:r>
            <a:endParaRPr lang="ru-RU" sz="27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Громилина_Аттестация\Громилина справка конкурс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484784"/>
            <a:ext cx="374441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243</Words>
  <Application>Microsoft Office PowerPoint</Application>
  <PresentationFormat>Экран (4:3)</PresentationFormat>
  <Paragraphs>37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Tahoma</vt:lpstr>
      <vt:lpstr>Times New Roman</vt:lpstr>
      <vt:lpstr>Тема Office</vt:lpstr>
      <vt:lpstr>МИНИСТЕРСТВО  ОБРАЗОВАНИЯ РМ </vt:lpstr>
      <vt:lpstr>Дата рождения: 27.08.2000 г. Профессиональное образование: ФГБОУ ВО «Мордовский государственный педагогический университет им. М. Е. Евсевьева» Специальность: Педагогическое образование. Профиль Музыка. Дошкольное образование Квалификация: Бакалавр Диплом: № 0230211   Дата выдачи: 05.07.2023 г. Профессиональная переподготовка: ФГБОУ ВО «Мордовский государственный педагогический университет им. М. Е. Евсевьева» Квалификация:  Педагог дополнительного образования (инструментально-исполнительское искусство) Общий трудовой стаж:  2 года Стаж педагогической работы (по специальности): 2 года</vt:lpstr>
      <vt:lpstr>ПРЕДСТАВЛЕНИЕ ИННОВАЦИОННОГО ПЕДАГОГИЧЕСКОГО ОПЫТА НА САЙТЕ МАДОУ «ЦЕНТР РАЗВИТИЯ РЕБЕНКА – ДЕТСКИЙ САД № 58»</vt:lpstr>
      <vt:lpstr> Организация партнерского взаимодействия с родителями для решения воспитательных и образовательных задач</vt:lpstr>
      <vt:lpstr>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 Результаты участия воспитанников в: конкурсах, выставках, турнирах, соревнованиях, акциях, фестивалях</vt:lpstr>
      <vt:lpstr>Муниципальный уровень </vt:lpstr>
      <vt:lpstr> </vt:lpstr>
      <vt:lpstr>Презентация PowerPoint</vt:lpstr>
      <vt:lpstr>Республиканский уровень</vt:lpstr>
      <vt:lpstr>Мероприятия в сети «Интернет»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Международный уровень</vt:lpstr>
      <vt:lpstr>Презентация PowerPoint</vt:lpstr>
      <vt:lpstr>Региональный уровень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Экспертная деятельность</vt:lpstr>
      <vt:lpstr> Общественно-педагогическая  активность педагога: участие в комиссиях, педагогических сообществах, жюри</vt:lpstr>
      <vt:lpstr>Презентация PowerPoint</vt:lpstr>
      <vt:lpstr>Презентация PowerPoint</vt:lpstr>
      <vt:lpstr>Реализация регионального компонента в образовательном процессе </vt:lpstr>
      <vt:lpstr>Участие педагога в профессиональных конкурсах</vt:lpstr>
      <vt:lpstr>Всероссийский уровень</vt:lpstr>
      <vt:lpstr>Презентация PowerPoint</vt:lpstr>
      <vt:lpstr>Муниципальный уровень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</dc:title>
  <dc:creator>Gruppa 4</dc:creator>
  <cp:lastModifiedBy>stvospital</cp:lastModifiedBy>
  <cp:revision>47</cp:revision>
  <dcterms:created xsi:type="dcterms:W3CDTF">2024-02-09T12:50:31Z</dcterms:created>
  <dcterms:modified xsi:type="dcterms:W3CDTF">2024-02-19T08:39:08Z</dcterms:modified>
</cp:coreProperties>
</file>