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78" r:id="rId5"/>
    <p:sldId id="279" r:id="rId6"/>
    <p:sldId id="263" r:id="rId7"/>
    <p:sldId id="276" r:id="rId8"/>
    <p:sldId id="280" r:id="rId9"/>
    <p:sldId id="277" r:id="rId10"/>
    <p:sldId id="264" r:id="rId11"/>
    <p:sldId id="275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A0000"/>
    <a:srgbClr val="6C0000"/>
    <a:srgbClr val="005000"/>
    <a:srgbClr val="007A00"/>
    <a:srgbClr val="194B32"/>
    <a:srgbClr val="006600"/>
    <a:srgbClr val="7538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B4CD6-CC70-4585-8E69-99B3B34AB859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FB6AE-18B2-40C8-842B-D6F4FF06F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F2704-315C-44CD-B9C7-5C67A7F250C2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B253-3A51-47AF-836C-7964EFC68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0BA0-E979-47FA-9CD6-93632026985A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E1B3-AFB1-4A38-86B0-4BE9236FB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8E0B-CB9E-4587-B480-ACA0AE7EAB7F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1A9B-79FE-4862-923E-C7F267500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43C2-B04A-4A52-86E7-B4913CF444F5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88E4-4081-4DA7-9B56-983CD20E0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2D5C-7541-4B49-9C53-120D55D6602D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147E9-5EA6-4D0D-A25A-61E5C2752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8AEF-7646-4B56-B0DC-A886FD57C6D2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DE76-C748-41AE-827D-2E8A4CE0D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D6BCA-1D13-44C1-A6BC-C81E9B086195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39214-6E77-4DAD-BADE-8279D08AB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2D43-6313-4DDC-87D2-DC519AAF97A9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51C9-C884-4C97-B33C-BBAB67B9E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D734-179C-4080-B8D5-9545FE5794E9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4603-CC15-4949-863C-044923684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0276-840F-4AC0-B625-F395CC974B90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0F2A-386D-4BF1-9B47-EB48B6E7B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551E9B-6354-44F8-8B85-8B1BE09BD919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0F678-A2A0-4685-91A6-4594A9E57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7776666" cy="2520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3528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Отчет о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проведении экологической 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акции 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«Кормушки для птиц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» 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 МДОУ «Детский сад № 101»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932363" y="38084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284663" y="37893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4211960" y="2996952"/>
            <a:ext cx="4032448" cy="1584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12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ноября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17410" name="Picture 2" descr="https://im0-tub-ru.yandex.net/i?id=a65e4908084405ebf8e9db9a14daf1b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3640234" cy="28083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8A0000"/>
                </a:solidFill>
              </a:rPr>
              <a:t/>
            </a:r>
            <a:br>
              <a:rPr lang="ru-RU" sz="4000" b="1" dirty="0" smtClean="0">
                <a:solidFill>
                  <a:srgbClr val="8A0000"/>
                </a:solidFill>
              </a:rPr>
            </a:br>
            <a:endParaRPr lang="ru-RU" sz="4000" b="1" dirty="0" smtClean="0">
              <a:solidFill>
                <a:srgbClr val="8A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24194"/>
            <a:ext cx="3586439" cy="39770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77" y="1340768"/>
            <a:ext cx="4113307" cy="3964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4179659" cy="5040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836712"/>
            <a:ext cx="2916622" cy="4994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836712"/>
            <a:ext cx="3426616" cy="5544616"/>
          </a:xfrm>
        </p:spPr>
      </p:pic>
      <p:pic>
        <p:nvPicPr>
          <p:cNvPr id="2049" name="Picture 1" descr="C:\Users\Пользователь\Desktop\Синичкин день\IMG-20191112-WA0020.jpg"/>
          <p:cNvPicPr>
            <a:picLocks noChangeAspect="1" noChangeArrowheads="1"/>
          </p:cNvPicPr>
          <p:nvPr/>
        </p:nvPicPr>
        <p:blipFill>
          <a:blip r:embed="rId3" cstate="print"/>
          <a:srcRect l="21667" t="8936" b="10638"/>
          <a:stretch>
            <a:fillRect/>
          </a:stretch>
        </p:blipFill>
        <p:spPr bwMode="auto">
          <a:xfrm>
            <a:off x="4860032" y="764704"/>
            <a:ext cx="381642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8229600" cy="41767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5400" dirty="0" smtClean="0"/>
          </a:p>
          <a:p>
            <a:pPr>
              <a:lnSpc>
                <a:spcPct val="80000"/>
              </a:lnSpc>
            </a:pPr>
            <a:r>
              <a:rPr lang="ru-RU" sz="5400" dirty="0" smtClean="0"/>
              <a:t>Спасибо за внимание!</a:t>
            </a:r>
          </a:p>
          <a:p>
            <a:pPr>
              <a:lnSpc>
                <a:spcPct val="80000"/>
              </a:lnSpc>
            </a:pPr>
            <a:endParaRPr lang="ru-RU" sz="5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276872"/>
            <a:ext cx="3231803" cy="3231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/>
          </p:cNvSpPr>
          <p:nvPr>
            <p:ph type="body" sz="half" idx="2"/>
          </p:nvPr>
        </p:nvSpPr>
        <p:spPr>
          <a:xfrm>
            <a:off x="6876256" y="4653136"/>
            <a:ext cx="432048" cy="79221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ru-RU" b="1" dirty="0" smtClean="0">
              <a:solidFill>
                <a:srgbClr val="CC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6264696" cy="3688559"/>
          </a:xfr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360529"/>
            <a:ext cx="856895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6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акции – привлечение внимания подрастающего поколения к проблемам охраны окружающей среды.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акции: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формировать экологическую культуру у детей дошкольного возраста;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воспитывать у детей бережное отношение к природе;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вовлекать детей и родителей в активную творческую деятельность дошкольной образовательной организации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435846" cy="3717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248472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синичкин день\20191112_11271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960440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синичкин день\20191112_11353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4590901" cy="2875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синичкин день\20191112_11043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56" y="1607440"/>
            <a:ext cx="4824536" cy="3859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синичкин день\20191112_11080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4156" y="1812668"/>
            <a:ext cx="4680520" cy="344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744416" cy="3600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2656"/>
            <a:ext cx="3600400" cy="3600401"/>
          </a:xfrm>
          <a:prstGeom prst="rect">
            <a:avLst/>
          </a:prstGeom>
        </p:spPr>
      </p:pic>
      <p:pic>
        <p:nvPicPr>
          <p:cNvPr id="7170" name="Picture 2" descr="C:\Users\Пользователь\Desktop\Синичкин день\P91112-104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501008"/>
            <a:ext cx="2304256" cy="3072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3057552" cy="3528392"/>
          </a:xfrm>
          <a:prstGeom prst="rect">
            <a:avLst/>
          </a:prstGeom>
        </p:spPr>
      </p:pic>
      <p:pic>
        <p:nvPicPr>
          <p:cNvPr id="6145" name="Picture 1" descr="C:\Users\Пользователь\Desktop\Синичкин день\средняя группа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924944"/>
            <a:ext cx="5183559" cy="2915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33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home\AppData\Local\Microsoft\Windows\INetCache\Content.Word\IMG_20191112_16100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24847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4" name="Picture 2" descr="C:\Users\Пользователь\Desktop\Синичкин день\IMG-20191112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3768419" cy="2826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home\AppData\Local\Microsoft\Windows\INetCache\Content.Word\IMG-20191112-WA000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104456" cy="48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556792"/>
            <a:ext cx="4104456" cy="3600400"/>
          </a:xfrm>
        </p:spPr>
      </p:pic>
    </p:spTree>
    <p:extLst>
      <p:ext uri="{BB962C8B-B14F-4D97-AF65-F5344CB8AC3E}">
        <p14:creationId xmlns="" xmlns:p14="http://schemas.microsoft.com/office/powerpoint/2010/main" val="27685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</TotalTime>
  <Words>72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Пользователь</cp:lastModifiedBy>
  <cp:revision>50</cp:revision>
  <dcterms:created xsi:type="dcterms:W3CDTF">2014-08-08T16:01:14Z</dcterms:created>
  <dcterms:modified xsi:type="dcterms:W3CDTF">2019-11-13T09:50:38Z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445446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