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avatars.mds.yandex.net/get-pdb/1687355/98680bd2-30db-465d-92f1-ffa4ab95897c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84" y="0"/>
            <a:ext cx="91501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Аппликация «Автобус»</a:t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группа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воспитатель Васина Н.А.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7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avatars.mds.yandex.net/get-pdb/1687355/98680bd2-30db-465d-92f1-ffa4ab95897c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84" y="0"/>
            <a:ext cx="91501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Итак, нам понадобятся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лист светлого картона – основа аппликации; 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цветная бумага ярких тонов; 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клей-карандаш; 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трафарет для детей, на основе которого они будут вырезать детали;  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ножницы;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арандаш.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992" y="1571612"/>
            <a:ext cx="5210465" cy="2935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277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avatars.mds.yandex.net/get-pdb/1687355/98680bd2-30db-465d-92f1-ffa4ab95897c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84" y="0"/>
            <a:ext cx="91501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Пошаговая инструкция будет такой: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Первая часть – подготовительная работа. Деткам раздаются шаблоны, по которым они обводят карандашом будущие детали (части корпуса, колеса, окна), из которых они соберут автобус.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Теперь – подготовка самой открытки, на которую будут наклеены детали. Сгибаем лист картона пополам.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328886"/>
            <a:ext cx="4294260" cy="310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416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avatars.mds.yandex.net/get-pdb/1687355/98680bd2-30db-465d-92f1-ffa4ab95897c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84" y="0"/>
            <a:ext cx="91501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Приклеиваем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части корпуса.</a:t>
            </a:r>
            <a:b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6"/>
            <a:ext cx="446449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516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avatars.mds.yandex.net/get-pdb/1687355/98680bd2-30db-465d-92f1-ffa4ab95897c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84" y="0"/>
            <a:ext cx="91501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Следующая этап – изготовление колесиков</a:t>
            </a:r>
            <a:b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32312"/>
            <a:ext cx="5228654" cy="324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3407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avatars.mds.yandex.net/get-pdb/1687355/98680bd2-30db-465d-92f1-ffa4ab95897c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84" y="0"/>
            <a:ext cx="91501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далее возьмемся за окошки. Их также вырезаем по трафарету.</a:t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85926"/>
            <a:ext cx="5217547" cy="2939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217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avatars.mds.yandex.net/get-pdb/1687355/98680bd2-30db-465d-92f1-ffa4ab95897c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84" y="0"/>
            <a:ext cx="91501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Теперь нужно сделать важную деталь рисунка – полоску на корпусе. Она придает более красивый вид открытке.</a:t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505122"/>
            <a:ext cx="4867474" cy="322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83602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avatars.mds.yandex.net/get-pdb/1687355/98680bd2-30db-465d-92f1-ffa4ab95897c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84" y="0"/>
            <a:ext cx="91501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И наконец – клеим маленькие кружочки: колесики станут как настоящие – с дисками!</a:t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29811"/>
            <a:ext cx="5011490" cy="309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72012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avatars.mds.yandex.net/get-pdb/1687355/98680bd2-30db-465d-92f1-ffa4ab95897c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84" y="0"/>
            <a:ext cx="91501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Получится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несколько аппликаций с изображением разноцветных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автобусов.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79" y="1714488"/>
            <a:ext cx="5017677" cy="334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96206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46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Аппликация «Автобус» средняя группа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 «Автобус» средняя группа</dc:title>
  <dc:creator>Васина Н.А.</dc:creator>
  <cp:lastModifiedBy>Метод2</cp:lastModifiedBy>
  <cp:revision>5</cp:revision>
  <dcterms:created xsi:type="dcterms:W3CDTF">2020-05-14T14:05:27Z</dcterms:created>
  <dcterms:modified xsi:type="dcterms:W3CDTF">2020-05-15T11:33:51Z</dcterms:modified>
</cp:coreProperties>
</file>