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74" r:id="rId1"/>
  </p:sldMasterIdLst>
  <p:notesMasterIdLst>
    <p:notesMasterId r:id="rId39"/>
  </p:notesMasterIdLst>
  <p:sldIdLst>
    <p:sldId id="332" r:id="rId2"/>
    <p:sldId id="399" r:id="rId3"/>
    <p:sldId id="463" r:id="rId4"/>
    <p:sldId id="464" r:id="rId5"/>
    <p:sldId id="401" r:id="rId6"/>
    <p:sldId id="402" r:id="rId7"/>
    <p:sldId id="403" r:id="rId8"/>
    <p:sldId id="404" r:id="rId9"/>
    <p:sldId id="456" r:id="rId10"/>
    <p:sldId id="466" r:id="rId11"/>
    <p:sldId id="458" r:id="rId12"/>
    <p:sldId id="334" r:id="rId13"/>
    <p:sldId id="465" r:id="rId14"/>
    <p:sldId id="409" r:id="rId15"/>
    <p:sldId id="417" r:id="rId16"/>
    <p:sldId id="467" r:id="rId17"/>
    <p:sldId id="470" r:id="rId18"/>
    <p:sldId id="411" r:id="rId19"/>
    <p:sldId id="413" r:id="rId20"/>
    <p:sldId id="418" r:id="rId21"/>
    <p:sldId id="423" r:id="rId22"/>
    <p:sldId id="424" r:id="rId23"/>
    <p:sldId id="426" r:id="rId24"/>
    <p:sldId id="427" r:id="rId25"/>
    <p:sldId id="452" r:id="rId26"/>
    <p:sldId id="428" r:id="rId27"/>
    <p:sldId id="429" r:id="rId28"/>
    <p:sldId id="471" r:id="rId29"/>
    <p:sldId id="430" r:id="rId30"/>
    <p:sldId id="461" r:id="rId31"/>
    <p:sldId id="431" r:id="rId32"/>
    <p:sldId id="432" r:id="rId33"/>
    <p:sldId id="434" r:id="rId34"/>
    <p:sldId id="435" r:id="rId35"/>
    <p:sldId id="439" r:id="rId36"/>
    <p:sldId id="468" r:id="rId37"/>
    <p:sldId id="445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F8A4"/>
    <a:srgbClr val="FB3BE0"/>
    <a:srgbClr val="09F188"/>
    <a:srgbClr val="F5ADBE"/>
    <a:srgbClr val="33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6" autoAdjust="0"/>
    <p:restoredTop sz="94660"/>
  </p:normalViewPr>
  <p:slideViewPr>
    <p:cSldViewPr>
      <p:cViewPr>
        <p:scale>
          <a:sx n="69" d="100"/>
          <a:sy n="69" d="100"/>
        </p:scale>
        <p:origin x="-1344" y="-72"/>
      </p:cViewPr>
      <p:guideLst>
        <p:guide orient="horz" pos="2160"/>
        <p:guide pos="2880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5FDBBAB-23FE-417F-A581-2F7A5370AC2E}" type="datetimeFigureOut">
              <a:rPr lang="ru-RU"/>
              <a:pPr>
                <a:defRPr/>
              </a:pPr>
              <a:t>12.11.2020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F862A28-6ED0-4B52-A954-18267AFAF0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2895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Д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862A28-6ED0-4B52-A954-18267AFAF0DA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862A28-6ED0-4B52-A954-18267AFAF0DA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937D0A8-23DF-4F89-A0EE-E54B1F491655}" type="datetimeFigureOut">
              <a:rPr lang="ru-RU" smtClean="0"/>
              <a:pPr>
                <a:defRPr/>
              </a:pPr>
              <a:t>12.11.2020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ABFA774-8D41-474C-8D93-9D3E6AA182C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9" name="Picture 2" descr="D:\фоны и шаблоны\х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4B1C334-5F66-46D9-89C2-ECA6D32F3675}" type="datetimeFigureOut">
              <a:rPr lang="ru-RU" smtClean="0"/>
              <a:pPr>
                <a:defRPr/>
              </a:pPr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DC222A6-CD65-4B5E-99ED-9DB3B52E3FB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F44B49C-D48D-4EF4-B10F-EF79316E726C}" type="datetimeFigureOut">
              <a:rPr lang="ru-RU" smtClean="0"/>
              <a:pPr>
                <a:defRPr/>
              </a:pPr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53F3BF4-CD75-4B09-AFB7-3978D0BD563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6D17C1A-FE5F-476D-9F35-9E0398DE7366}" type="datetimeFigureOut">
              <a:rPr lang="ru-RU" smtClean="0"/>
              <a:pPr>
                <a:defRPr/>
              </a:pPr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6CCECAF-451B-4353-9287-CD706814136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99ACC4B-5EC8-42CC-9899-89ECB01F3AB4}" type="datetimeFigureOut">
              <a:rPr lang="ru-RU" smtClean="0"/>
              <a:pPr>
                <a:defRPr/>
              </a:pPr>
              <a:t>12.11.2020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247ECC9-64F3-419E-B8CF-F0438FCFF64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8305D67-570B-4433-9FD6-513603177EA6}" type="datetimeFigureOut">
              <a:rPr lang="ru-RU" smtClean="0"/>
              <a:pPr>
                <a:defRPr/>
              </a:pPr>
              <a:t>12.11.2020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F97072-7E32-4CF3-9026-9627B74C26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0574F4-9C83-4767-A878-AEF4890CAF19}" type="datetimeFigureOut">
              <a:rPr lang="ru-RU" smtClean="0"/>
              <a:pPr>
                <a:defRPr/>
              </a:pPr>
              <a:t>12.11.2020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17663E2-E77D-4164-ADF3-CC589133A73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3C9AE3E-F5E1-465C-BB27-95C985795CE7}" type="datetimeFigureOut">
              <a:rPr lang="ru-RU" smtClean="0"/>
              <a:pPr>
                <a:defRPr/>
              </a:pPr>
              <a:t>12.11.2020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58D88F9-6A4B-4569-B371-FFB3571D601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8CF9474-A9A0-4E4C-863D-CAC3F9F8BB50}" type="datetimeFigureOut">
              <a:rPr lang="ru-RU" smtClean="0"/>
              <a:pPr>
                <a:defRPr/>
              </a:pPr>
              <a:t>12.11.2020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14931E4-AD4D-4F62-B19C-F73BF4A2A44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C058C1-B6DE-423E-80F2-41FF033EA4E8}" type="datetimeFigureOut">
              <a:rPr lang="ru-RU" smtClean="0"/>
              <a:pPr>
                <a:defRPr/>
              </a:pPr>
              <a:t>12.11.2020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BA87862-F67F-4A81-B72D-9D5FD5C53D4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3B8C3E1-0B6B-4457-A0C5-5132C9B9E41F}" type="datetimeFigureOut">
              <a:rPr lang="ru-RU" smtClean="0"/>
              <a:pPr>
                <a:defRPr/>
              </a:pPr>
              <a:t>12.11.2020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F283379-6273-4FAD-95A4-5A8C5961298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F8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87ECAA27-4454-49A0-87E8-FE6C9B26DF03}" type="datetimeFigureOut">
              <a:rPr lang="ru-RU" smtClean="0"/>
              <a:pPr>
                <a:defRPr/>
              </a:pPr>
              <a:t>12.11.2020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3BA2EBBE-E81E-41FA-BEB0-3F88DDB201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75" r:id="rId1"/>
    <p:sldLayoutId id="2147484876" r:id="rId2"/>
    <p:sldLayoutId id="2147484877" r:id="rId3"/>
    <p:sldLayoutId id="2147484878" r:id="rId4"/>
    <p:sldLayoutId id="2147484879" r:id="rId5"/>
    <p:sldLayoutId id="2147484880" r:id="rId6"/>
    <p:sldLayoutId id="2147484881" r:id="rId7"/>
    <p:sldLayoutId id="2147484882" r:id="rId8"/>
    <p:sldLayoutId id="2147484883" r:id="rId9"/>
    <p:sldLayoutId id="2147484884" r:id="rId10"/>
    <p:sldLayoutId id="214748488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3068960"/>
            <a:ext cx="7776864" cy="313932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</a:t>
            </a:r>
            <a:r>
              <a:rPr lang="ru-RU" alt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высшее, </a:t>
            </a: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МГПИ им. М.Е. </a:t>
            </a:r>
            <a:r>
              <a:rPr lang="ru-RU" alt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Специальность: «Педагог - психолог»,с дополнительной специальностью «Олигофренопедагогика»</a:t>
            </a:r>
          </a:p>
          <a:p>
            <a:pPr fontAlgn="auto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 Педагог-психолог и учитель-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олигофренопедагог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 3774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30.06.2012г.</a:t>
            </a: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</a:t>
            </a: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трудовой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стаж:</a:t>
            </a:r>
            <a:r>
              <a:rPr lang="en-US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года</a:t>
            </a:r>
            <a:endParaRPr lang="ru-RU" alt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</a:t>
            </a: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педагогической работы: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года</a:t>
            </a:r>
            <a:endParaRPr lang="ru-RU" alt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данном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учреждении: 4 года</a:t>
            </a:r>
            <a:endParaRPr lang="ru-RU" alt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</a:t>
            </a: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должность: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воспитатель, соответствие занимаемой должности (приказ от 19.10.2018  г.</a:t>
            </a:r>
            <a:r>
              <a:rPr lang="ru-RU" altLang="ru-RU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altLang="ru-RU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561а)</a:t>
            </a:r>
            <a:endParaRPr lang="ru-RU" alt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5" name="Прямоугольник 4"/>
          <p:cNvSpPr>
            <a:spLocks noChangeArrowheads="1"/>
          </p:cNvSpPr>
          <p:nvPr/>
        </p:nvSpPr>
        <p:spPr bwMode="auto">
          <a:xfrm>
            <a:off x="179388" y="332656"/>
            <a:ext cx="89646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ru-RU" altLang="ru-RU" sz="1800" b="1" dirty="0" smtClean="0">
                <a:solidFill>
                  <a:srgbClr val="C00000"/>
                </a:solidFill>
                <a:latin typeface="Times New Roman" pitchFamily="18" charset="0"/>
              </a:rPr>
              <a:t>Министерство </a:t>
            </a:r>
            <a:r>
              <a:rPr kumimoji="1" lang="ru-RU" altLang="ru-RU" sz="1800" b="1" dirty="0">
                <a:solidFill>
                  <a:srgbClr val="C00000"/>
                </a:solidFill>
                <a:latin typeface="Times New Roman" pitchFamily="18" charset="0"/>
              </a:rPr>
              <a:t>образования Республики Мордовия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764705"/>
            <a:ext cx="6408712" cy="224676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4400" b="1" kern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endParaRPr lang="ru-RU" sz="4400" b="1" kern="0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Серековой</a:t>
            </a:r>
            <a:r>
              <a:rPr lang="ru-RU" sz="2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Евгении Валерьевны,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МДОУ «Детский сад №98 комбинированного вида» </a:t>
            </a:r>
            <a:r>
              <a:rPr lang="ru-RU" sz="2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г.о.Саранск</a:t>
            </a:r>
            <a:endParaRPr lang="ru-RU" sz="24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СЕРЕКОВА Евгения Валерьевн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620688"/>
            <a:ext cx="1597322" cy="2376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ДЕТСКИЙ САД\Дипломы\35a6a5bdd2c2877681b0daccd8d17f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44824"/>
            <a:ext cx="4748797" cy="3356312"/>
          </a:xfrm>
          <a:prstGeom prst="rect">
            <a:avLst/>
          </a:prstGeom>
          <a:noFill/>
        </p:spPr>
      </p:pic>
      <p:pic>
        <p:nvPicPr>
          <p:cNvPr id="1026" name="Picture 2" descr="D:\Downloads\diplom_290598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764704"/>
            <a:ext cx="3617132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на сайт Серекова\дипломы новые\diplom_1748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404664"/>
            <a:ext cx="4320480" cy="6110549"/>
          </a:xfrm>
          <a:prstGeom prst="rect">
            <a:avLst/>
          </a:prstGeom>
          <a:noFill/>
        </p:spPr>
      </p:pic>
      <p:pic>
        <p:nvPicPr>
          <p:cNvPr id="2052" name="Picture 4" descr="D:\ДЕТСКИЙ САД\1 КАТЕГОРИЯ\СПР\QoXjx2NCdQ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5343" y="548680"/>
            <a:ext cx="3994649" cy="56886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6883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556792"/>
            <a:ext cx="7560840" cy="2896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воспитанников: конкурсах; выставках; турнирах; соревнованиях; акциях; фестивалях. </a:t>
            </a:r>
            <a:endParaRPr lang="ru-RU" altLang="ru-RU" sz="3200" u="sng" dirty="0">
              <a:solidFill>
                <a:srgbClr val="002060"/>
              </a:solidFill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4104456" cy="579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476672"/>
            <a:ext cx="4084204" cy="5771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8344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3608" y="404664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2400" b="1" i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заочных/дистанционных мероприятиях в сети «Интернет»</a:t>
            </a:r>
            <a:endParaRPr lang="ru-RU" sz="2400" dirty="0"/>
          </a:p>
        </p:txBody>
      </p:sp>
      <p:pic>
        <p:nvPicPr>
          <p:cNvPr id="9218" name="Picture 2" descr="D:\ДЕТСКИЙ САД\Дипломы\da5d048e1b234d34b03fc140be8f294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68760"/>
            <a:ext cx="3637108" cy="5141204"/>
          </a:xfrm>
          <a:prstGeom prst="rect">
            <a:avLst/>
          </a:prstGeom>
          <a:noFill/>
        </p:spPr>
      </p:pic>
      <p:pic>
        <p:nvPicPr>
          <p:cNvPr id="1027" name="Picture 3" descr="D:\ДЕТСКИЙ САД\на сайт Серекова\diplom_1766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268761"/>
            <a:ext cx="3584961" cy="5070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255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ДЕТСКИЙ САД\на сайт Серекова\0dc8bf7473f84e202c6d72fc0b4628c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476672"/>
            <a:ext cx="4024383" cy="5688632"/>
          </a:xfrm>
          <a:prstGeom prst="rect">
            <a:avLst/>
          </a:prstGeom>
          <a:noFill/>
        </p:spPr>
      </p:pic>
      <p:pic>
        <p:nvPicPr>
          <p:cNvPr id="2051" name="Picture 3" descr="D:\Downloads\diplom_344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04664"/>
            <a:ext cx="4250301" cy="60112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2377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wnloads\0ef1fd5bb530d40dd740d56d9a8869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935" y="692696"/>
            <a:ext cx="3973441" cy="5616624"/>
          </a:xfrm>
          <a:prstGeom prst="rect">
            <a:avLst/>
          </a:prstGeom>
          <a:noFill/>
        </p:spPr>
      </p:pic>
      <p:pic>
        <p:nvPicPr>
          <p:cNvPr id="3" name="Picture 3" descr="D:\ДЕТСКИЙ САД\Дипломы\734a31de8ca7b0e2111f9d01f20684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2161" y="620687"/>
            <a:ext cx="4222287" cy="58056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28.userapi.com/8zpE72_NNO5a0Kz3RvjqKHXTTG7vSy7GkLR3Uw/uXc0uwpe-g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404664"/>
            <a:ext cx="4104456" cy="58790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332656"/>
            <a:ext cx="73448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</a:t>
            </a:r>
          </a:p>
        </p:txBody>
      </p:sp>
      <p:pic>
        <p:nvPicPr>
          <p:cNvPr id="5" name="Рисунок 4" descr="D:\ДЕТСКИЙ САД\кружок пдд\Серекова Е.В. кружок 2020\v230DmIt84w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12776"/>
            <a:ext cx="3528392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F:\на сайт Серекова\Реценз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3" y="1412776"/>
            <a:ext cx="3600400" cy="50309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247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412776"/>
            <a:ext cx="7632848" cy="3697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ru-RU" altLang="ru-RU" sz="32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6.Выступления на заседаниях методических советов, научно-практических конференциях, педагогических чтениях , семинарах, секциях , форумах</a:t>
            </a:r>
          </a:p>
        </p:txBody>
      </p:sp>
    </p:spTree>
    <p:extLst>
      <p:ext uri="{BB962C8B-B14F-4D97-AF65-F5344CB8AC3E}">
        <p14:creationId xmlns:p14="http://schemas.microsoft.com/office/powerpoint/2010/main" val="166669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772816"/>
            <a:ext cx="8505544" cy="4464496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Инновационный педагогический опыт </a:t>
            </a:r>
            <a:r>
              <a:rPr lang="ru-RU" alt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размещен </a:t>
            </a:r>
            <a:r>
              <a:rPr lang="ru-RU" alt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сайте  </a:t>
            </a:r>
            <a:br>
              <a:rPr lang="ru-RU" alt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МДОУ «Детский сад №98 комбинированного вида</a:t>
            </a:r>
            <a:r>
              <a:rPr lang="ru-RU" alt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alt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https://ds98sar.schoolrm.ru/sveden/employees/11240/258137/ </a:t>
            </a:r>
            <a:r>
              <a:rPr lang="ru-RU" alt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cap="none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1" cap="none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https://nsportal.ru/serekova-evgeniya-valerevna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99015" y="4365104"/>
            <a:ext cx="60067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3284984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u="sng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u="sng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105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5856" y="260648"/>
            <a:ext cx="69665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 </a:t>
            </a:r>
            <a:r>
              <a:rPr lang="ru-RU" altLang="ru-RU" sz="2000" dirty="0">
                <a:solidFill>
                  <a:schemeClr val="accent3"/>
                </a:solidFill>
                <a:latin typeface="Arial Black" pitchFamily="34" charset="0"/>
              </a:rPr>
              <a:t/>
            </a:r>
            <a:br>
              <a:rPr lang="ru-RU" altLang="ru-RU" sz="2000" dirty="0">
                <a:solidFill>
                  <a:schemeClr val="accent3"/>
                </a:solidFill>
                <a:latin typeface="Arial Black" pitchFamily="34" charset="0"/>
              </a:rPr>
            </a:br>
            <a:endParaRPr lang="ru-RU" dirty="0">
              <a:solidFill>
                <a:schemeClr val="accent3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836712"/>
            <a:ext cx="3960440" cy="559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98346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700808"/>
            <a:ext cx="8676456" cy="213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</a:pPr>
            <a:r>
              <a:rPr lang="ru-RU" altLang="ru-RU" sz="36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  </a:t>
            </a:r>
          </a:p>
          <a:p>
            <a:pPr algn="ctr">
              <a:lnSpc>
                <a:spcPct val="200000"/>
              </a:lnSpc>
              <a:spcBef>
                <a:spcPct val="0"/>
              </a:spcBef>
            </a:pPr>
            <a:r>
              <a:rPr lang="ru-RU" altLang="ru-RU" sz="36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мастер-классов,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2638558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7824" y="260648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</a:t>
            </a:r>
            <a:r>
              <a:rPr lang="ru-RU" altLang="ru-RU" sz="2400" b="1" i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организации</a:t>
            </a:r>
            <a:endParaRPr lang="ru-RU" altLang="ru-RU" sz="2400" i="1" dirty="0">
              <a:solidFill>
                <a:schemeClr val="accent3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836712"/>
            <a:ext cx="3916925" cy="553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15313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6064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203454" y="783562"/>
            <a:ext cx="42493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altLang="ru-RU" sz="2800" b="1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 уровень</a:t>
            </a:r>
            <a:endParaRPr lang="ru-RU" sz="2800" b="1" i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D:\ДЕТСКИЙ САД\на сайт Серекова\64b320c7b31034e62013d0a816f87e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196752"/>
            <a:ext cx="3672408" cy="51911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42102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1196752"/>
            <a:ext cx="6696744" cy="2958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 : участие в комиссиях, педагогических сообществах, в жюри конкурсов</a:t>
            </a:r>
          </a:p>
        </p:txBody>
      </p:sp>
    </p:spTree>
    <p:extLst>
      <p:ext uri="{BB962C8B-B14F-4D97-AF65-F5344CB8AC3E}">
        <p14:creationId xmlns:p14="http://schemas.microsoft.com/office/powerpoint/2010/main" val="29314623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83768" y="260648"/>
            <a:ext cx="62919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3200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 уровень</a:t>
            </a:r>
            <a:endParaRPr lang="ru-RU" sz="3200" b="1" i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D:\ДЕТСКИЙ САД\на сайт Серекова\71705ddbfdc3100b066b0f65a68370b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980728"/>
            <a:ext cx="3672408" cy="5191102"/>
          </a:xfrm>
          <a:prstGeom prst="rect">
            <a:avLst/>
          </a:prstGeom>
          <a:noFill/>
        </p:spPr>
      </p:pic>
      <p:pic>
        <p:nvPicPr>
          <p:cNvPr id="1026" name="Picture 2" descr="D:\ДЕТСКИЙ САД\1 КАТЕГОРИЯ\СПР\tC4YF40CdT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908720"/>
            <a:ext cx="3955330" cy="56207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14623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332656"/>
            <a:ext cx="49685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Член </a:t>
            </a:r>
            <a:r>
              <a:rPr lang="ru-RU" altLang="ru-RU" sz="3200" b="1" i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профкома</a:t>
            </a:r>
            <a:endParaRPr lang="ru-RU" altLang="ru-RU" sz="3200" b="1" i="1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908720"/>
            <a:ext cx="3974842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07354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60648"/>
            <a:ext cx="82444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12776"/>
            <a:ext cx="3570489" cy="504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340768"/>
            <a:ext cx="3600400" cy="5087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01833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4085313" cy="577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548680"/>
            <a:ext cx="4186125" cy="5915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260648"/>
            <a:ext cx="79746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268760"/>
            <a:ext cx="3649705" cy="5157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328244"/>
            <a:ext cx="3583473" cy="5063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5152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8496944" cy="6141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31053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SI\Desktop\Скан мправок\10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71480"/>
            <a:ext cx="4098732" cy="5643602"/>
          </a:xfrm>
          <a:prstGeom prst="rect">
            <a:avLst/>
          </a:prstGeom>
          <a:noFill/>
        </p:spPr>
      </p:pic>
      <p:pic>
        <p:nvPicPr>
          <p:cNvPr id="4" name="Picture 2" descr="C:\Users\79022\Desktop\yqGkgbtAOE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620688"/>
            <a:ext cx="3701184" cy="5184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9276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188640"/>
            <a:ext cx="79928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12. Работа с детьми из социально – неблагополучных семей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196752"/>
            <a:ext cx="3683737" cy="5205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26921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2696" y="476672"/>
            <a:ext cx="77586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1916833"/>
            <a:ext cx="6390456" cy="3408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200000"/>
              </a:lnSpc>
              <a:spcBef>
                <a:spcPct val="0"/>
              </a:spcBef>
            </a:pPr>
            <a:r>
              <a:rPr lang="ru-RU" altLang="ru-RU" sz="2800" b="1" i="1" u="sng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конкурсах на порталах сети Интернет</a:t>
            </a:r>
          </a:p>
          <a:p>
            <a:pPr algn="r">
              <a:lnSpc>
                <a:spcPct val="200000"/>
              </a:lnSpc>
              <a:spcBef>
                <a:spcPct val="0"/>
              </a:spcBef>
            </a:pPr>
            <a:r>
              <a:rPr lang="ru-RU" altLang="ru-RU" sz="2800" b="1" i="1" u="sng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различных уровней</a:t>
            </a:r>
          </a:p>
          <a:p>
            <a:pPr algn="r">
              <a:lnSpc>
                <a:spcPct val="200000"/>
              </a:lnSpc>
              <a:spcBef>
                <a:spcPct val="0"/>
              </a:spcBef>
            </a:pPr>
            <a:endParaRPr lang="ru-RU" altLang="ru-RU" sz="2800" b="1" i="1" u="sng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1376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ДЕТСКИЙ САД\Дипломы\1048750-159-163-se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92695"/>
            <a:ext cx="3744416" cy="5296547"/>
          </a:xfrm>
          <a:prstGeom prst="rect">
            <a:avLst/>
          </a:prstGeom>
          <a:noFill/>
        </p:spPr>
      </p:pic>
      <p:pic>
        <p:nvPicPr>
          <p:cNvPr id="4099" name="Picture 3" descr="D:\ДЕТСКИЙ САД\Дипломы\b8ec4756c6770ddeaf9ec9db7269e382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764704"/>
            <a:ext cx="3672408" cy="51911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92900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ДЕТСКИЙ САД\Дипломы\beafc82579a84015985cb69c90fd0bf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692696"/>
            <a:ext cx="3744416" cy="52928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53873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260649"/>
            <a:ext cx="66967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14. Награды и поощрения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27784" y="908720"/>
            <a:ext cx="62646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r>
              <a:rPr lang="ru-RU" altLang="ru-RU" sz="2800" b="1" i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Поощрения с различных сайтов и </a:t>
            </a:r>
          </a:p>
          <a:p>
            <a:pPr algn="r">
              <a:spcBef>
                <a:spcPct val="0"/>
              </a:spcBef>
            </a:pPr>
            <a:r>
              <a:rPr lang="ru-RU" altLang="ru-RU" sz="2800" b="1" i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порталов сети Интернет</a:t>
            </a:r>
            <a:endParaRPr lang="ru-RU" altLang="ru-RU" sz="2800" b="1" i="1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D:\Downloads\80e09fe09758596005f9658c2fb984dc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772816"/>
            <a:ext cx="3312368" cy="4682170"/>
          </a:xfrm>
          <a:prstGeom prst="rect">
            <a:avLst/>
          </a:prstGeom>
          <a:noFill/>
        </p:spPr>
      </p:pic>
      <p:pic>
        <p:nvPicPr>
          <p:cNvPr id="4098" name="Picture 2" descr="D:\ДЕТСКИЙ САД\на сайт Серекова\diplom_34449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772816"/>
            <a:ext cx="3312368" cy="46847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26977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Downloads\diplom_17660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548680"/>
            <a:ext cx="3893907" cy="55072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260648"/>
            <a:ext cx="7056784" cy="1076673"/>
          </a:xfrm>
        </p:spPr>
        <p:txBody>
          <a:bodyPr>
            <a:noAutofit/>
          </a:bodyPr>
          <a:lstStyle/>
          <a:p>
            <a:pPr algn="l"/>
            <a:r>
              <a:rPr lang="ru-RU" altLang="ru-RU" sz="3200" b="1" i="1" cap="none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Поощрение муниципального уровня</a:t>
            </a:r>
            <a:r>
              <a:rPr lang="ru-RU" altLang="ru-RU" sz="2800" b="1" i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b="1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chemeClr val="accent3"/>
              </a:solidFill>
            </a:endParaRPr>
          </a:p>
        </p:txBody>
      </p:sp>
      <p:pic>
        <p:nvPicPr>
          <p:cNvPr id="7170" name="Picture 2" descr="D:\ДЕТСКИЙ САД\Дипломы\ae6d8a4429da2431704fd20e798b6c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08720"/>
            <a:ext cx="3528392" cy="4851539"/>
          </a:xfrm>
          <a:prstGeom prst="rect">
            <a:avLst/>
          </a:prstGeom>
          <a:noFill/>
        </p:spPr>
      </p:pic>
      <p:pic>
        <p:nvPicPr>
          <p:cNvPr id="13314" name="Picture 2" descr="https://sun9-46.userapi.com/impg/LMkzD4_o_Ye6YAGw8pxkqvpBwR-oQ3aIaOcYuQ/AziOAlh5Y0A.jpg?size=810x1080&amp;quality=96&amp;sign=4890c535341a0a20ff7399b700ea314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5986" y="908720"/>
            <a:ext cx="3582398" cy="47765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8154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8784976" cy="6248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3105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48680"/>
            <a:ext cx="79208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Участие в инновационной (экспериментальной) деятельности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204864"/>
            <a:ext cx="83529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</a:p>
          <a:p>
            <a:pPr algn="ctr">
              <a:defRPr/>
            </a:pPr>
            <a:r>
              <a:rPr lang="ru-RU" alt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инновационная деятельность МДОУ «Детский сад №98 комбинированного вида»</a:t>
            </a:r>
          </a:p>
          <a:p>
            <a:pPr algn="ctr">
              <a:defRPr/>
            </a:pPr>
            <a:r>
              <a:rPr lang="ru-RU" alt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«Внедрение инновационных педагогических технологий в образовательный процесс дошкольной организации», </a:t>
            </a:r>
            <a:endParaRPr lang="ru-RU" altLang="ru-RU" sz="24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2017-2022 </a:t>
            </a:r>
            <a:r>
              <a:rPr lang="ru-RU" alt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г. г.</a:t>
            </a:r>
          </a:p>
        </p:txBody>
      </p:sp>
    </p:spTree>
    <p:extLst>
      <p:ext uri="{BB962C8B-B14F-4D97-AF65-F5344CB8AC3E}">
        <p14:creationId xmlns:p14="http://schemas.microsoft.com/office/powerpoint/2010/main" val="2971297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SAD\Desktop\учебный план 2017-2018\июнь\2019-11-13\Иннов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32656"/>
            <a:ext cx="4293891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9714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AD\Desktop\учебный план 2017-2018\июнь\2019-11-13\Иннов.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50" y="620688"/>
            <a:ext cx="77470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2110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SI\Desktop\приказ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500042"/>
            <a:ext cx="4150615" cy="5715040"/>
          </a:xfrm>
          <a:prstGeom prst="rect">
            <a:avLst/>
          </a:prstGeom>
          <a:noFill/>
        </p:spPr>
      </p:pic>
      <p:pic>
        <p:nvPicPr>
          <p:cNvPr id="3" name="Picture 2" descr="D:\ДЕТСКИЙ САД\1 КАТЕГОРИЯ\Справки СКАНИРОВАННЫЕ\Scan 11 4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476672"/>
            <a:ext cx="4229515" cy="59766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4522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3688" y="0"/>
            <a:ext cx="68945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endParaRPr lang="ru-RU" altLang="ru-RU" sz="2800" b="1" i="1" dirty="0" smtClean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ct val="0"/>
              </a:spcBef>
            </a:pPr>
            <a:endParaRPr lang="ru-RU" altLang="ru-RU" sz="2800" b="1" i="1" dirty="0" smtClean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ct val="0"/>
              </a:spcBef>
            </a:pPr>
            <a:r>
              <a:rPr lang="ru-RU" altLang="ru-RU" sz="2800" b="1" i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Материалы, прошедшие экспертизу на сайтах, порталах сети Интернет</a:t>
            </a:r>
            <a:r>
              <a:rPr lang="ru-RU" altLang="ru-RU" sz="2800" b="1" i="1" u="sng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800" dirty="0">
              <a:solidFill>
                <a:schemeClr val="accent3"/>
              </a:solidFill>
              <a:latin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-171400"/>
            <a:ext cx="81369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altLang="ru-RU" sz="3200" b="1" i="1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altLang="ru-RU" sz="28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Наличие </a:t>
            </a:r>
            <a:r>
              <a:rPr lang="ru-RU" altLang="ru-RU" sz="28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публикаций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3" name="Picture 2" descr="D:\ДЕТСКИЙ САД\Дипломы\svidetelstvo-4322387-2114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700808"/>
            <a:ext cx="3168352" cy="4654324"/>
          </a:xfrm>
          <a:prstGeom prst="rect">
            <a:avLst/>
          </a:prstGeom>
          <a:noFill/>
        </p:spPr>
      </p:pic>
      <p:pic>
        <p:nvPicPr>
          <p:cNvPr id="4" name="Picture 3" descr="D:\ДЕТСКИЙ САД\Дипломы\svidetelstvo-4380653-16053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700808"/>
            <a:ext cx="3260514" cy="46085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0341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4101</TotalTime>
  <Words>302</Words>
  <Application>Microsoft Office PowerPoint</Application>
  <PresentationFormat>Экран (4:3)</PresentationFormat>
  <Paragraphs>51</Paragraphs>
  <Slides>37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Аспект</vt:lpstr>
      <vt:lpstr>Презентация PowerPoint</vt:lpstr>
      <vt:lpstr> Инновационный педагогический опыт  размещен на сайте   МДОУ «Детский сад №98 комбинированного вида»   https://ds98sar.schoolrm.ru/sveden/employees/11240/258137/    https://nsportal.ru/serekova-evgeniya-valerevna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Поощрение муниципального уровня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Helen</dc:creator>
  <cp:lastModifiedBy>SAD</cp:lastModifiedBy>
  <cp:revision>365</cp:revision>
  <cp:lastPrinted>2019-11-08T12:13:10Z</cp:lastPrinted>
  <dcterms:created xsi:type="dcterms:W3CDTF">2012-03-20T17:33:40Z</dcterms:created>
  <dcterms:modified xsi:type="dcterms:W3CDTF">2020-11-12T08:32:10Z</dcterms:modified>
</cp:coreProperties>
</file>