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65" r:id="rId4"/>
    <p:sldId id="258" r:id="rId5"/>
    <p:sldId id="256" r:id="rId6"/>
    <p:sldId id="259" r:id="rId7"/>
    <p:sldId id="257" r:id="rId8"/>
    <p:sldId id="260" r:id="rId9"/>
    <p:sldId id="261" r:id="rId10"/>
    <p:sldId id="264" r:id="rId11"/>
    <p:sldId id="262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E404-FF62-4819-A089-766147A4D93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9BFE-C93D-45EE-989C-FECC8D20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Фотоотчет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о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выставке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к 8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марта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«Любимые мамы»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Выполнила: 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воспитатель младшей группы Долганова Елена Васильевна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Киры 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Андрея Ивановича </a:t>
            </a:r>
            <a:r>
              <a:rPr lang="ru-RU" dirty="0" smtClean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олкачевых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V7TW84n7g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10060" y="904857"/>
            <a:ext cx="4953035" cy="37147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Даниила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Александра Ивановича Харитоновых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xVfyNMGL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54810" y="940572"/>
            <a:ext cx="5238755" cy="392906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Вари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Сергея Николаевича Трошкиных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qp3yO0qel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28"/>
            <a:ext cx="3929072" cy="5238763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_HEzoehl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1436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внимание!!!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79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Мама — самый дорогой в мире человек. 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 каждого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есть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мама, но только у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меня -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самая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любимая!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Накануне праздника 8 марта наши дети вместе с папами рисовали </a:t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портреты своих мам.</a:t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Эта выставка стала для мам неожиданной и доставила им приятные переживания.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Ани 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Дениса Викторовича Бояркиных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VUYQy2N0J9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714758" cy="495301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Кости 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Сергея Александровича Власовых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3tvzyHp0Y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28"/>
            <a:ext cx="3857634" cy="51435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86454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Арины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Максима Николаевича </a:t>
            </a:r>
            <a:r>
              <a:rPr lang="ru-RU" dirty="0" err="1" smtClean="0">
                <a:solidFill>
                  <a:srgbClr val="FF0000"/>
                </a:solidFill>
              </a:rPr>
              <a:t>Тябляшкиных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_BRrnjJkB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564" y="845328"/>
            <a:ext cx="5262599" cy="400052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Вероники и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Дениса Анатольевича </a:t>
            </a:r>
            <a:r>
              <a:rPr lang="ru-RU" dirty="0" err="1" smtClean="0">
                <a:solidFill>
                  <a:srgbClr val="0070C0"/>
                </a:solidFill>
              </a:rPr>
              <a:t>Рогалёвых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3yHFRam2q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060028" y="940576"/>
            <a:ext cx="5238786" cy="392909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1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Даниила 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Евгения Евгеньевича </a:t>
            </a:r>
            <a:r>
              <a:rPr lang="ru-RU" dirty="0" err="1" smtClean="0">
                <a:solidFill>
                  <a:srgbClr val="FF0000"/>
                </a:solidFill>
              </a:rPr>
              <a:t>Суродькиных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_tuAzHPGQ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9563" y="924701"/>
            <a:ext cx="5048283" cy="3786213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Софии 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Михаила Михайловича Корнеевых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algnkYwqz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83925" y="959557"/>
            <a:ext cx="5133848" cy="378619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Марии 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Ивана Павловича </a:t>
            </a:r>
            <a:r>
              <a:rPr lang="ru-RU" dirty="0" err="1" smtClean="0">
                <a:solidFill>
                  <a:srgbClr val="FF0000"/>
                </a:solidFill>
              </a:rPr>
              <a:t>Чепухиных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BAZ58Uhi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94709" y="866157"/>
            <a:ext cx="5214942" cy="391120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Фотоотчет  о выставке  к 8 марта  «Любимые мамы»</vt:lpstr>
      <vt:lpstr>Мама — самый дорогой в мире человек.  У каждого есть мама, но только у меня - самая любимая!   Накануне праздника 8 марта наши дети вместе с папами рисовали  портреты своих мам. Эта выставка стала для мам неожиданной и доставила им приятные переживания.</vt:lpstr>
      <vt:lpstr>Работа Ани и  Дениса Викторовича Бояркиных</vt:lpstr>
      <vt:lpstr>Работа Кости и  Сергея Александровича Власовых</vt:lpstr>
      <vt:lpstr>Работа Арины и  Максима Николаевича Тябляшкиных</vt:lpstr>
      <vt:lpstr>Работа Вероники и   Дениса Анатольевича Рогалёвых</vt:lpstr>
      <vt:lpstr>Работа Даниила и  Евгения Евгеньевича Суродькиных</vt:lpstr>
      <vt:lpstr>Работа Софии и  Михаила Михайловича Корнеевых</vt:lpstr>
      <vt:lpstr>Работа Марии и  Ивана Павловича Чепухиных</vt:lpstr>
      <vt:lpstr>Работа Киры и  Андрея Ивановича Толкачевых</vt:lpstr>
      <vt:lpstr>Работа Даниила и  Александра Ивановича Харитоновых</vt:lpstr>
      <vt:lpstr>Работа Вари и  Сергея Николаевича Трошкиных</vt:lpstr>
      <vt:lpstr>Слайд 13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2020-03-24T16:28:47Z</dcterms:created>
  <dcterms:modified xsi:type="dcterms:W3CDTF">2020-03-26T14:14:38Z</dcterms:modified>
</cp:coreProperties>
</file>