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72" r:id="rId6"/>
    <p:sldId id="260" r:id="rId7"/>
    <p:sldId id="273" r:id="rId8"/>
    <p:sldId id="274" r:id="rId9"/>
    <p:sldId id="276" r:id="rId10"/>
    <p:sldId id="275" r:id="rId11"/>
    <p:sldId id="277" r:id="rId12"/>
    <p:sldId id="278" r:id="rId13"/>
    <p:sldId id="283" r:id="rId14"/>
    <p:sldId id="282" r:id="rId15"/>
    <p:sldId id="279" r:id="rId16"/>
    <p:sldId id="284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915E8-4CA6-40E4-93ED-D8D01E96F18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62956-D16A-44DE-AAE1-FF84DC549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7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62956-D16A-44DE-AAE1-FF84DC549A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8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CCB8-8A84-458D-A98C-B33FA5CC1B87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DF49-AD9F-48E5-93E5-B37F88BA8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144-ABC5-4036-B6D6-4A65DA3B99E7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57F3-9DC3-4DEB-8E18-C89FCA47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1E81-0939-43FE-B4A2-84FC2A2E2106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2C3B-24B2-44C2-B0CF-4EF3D03B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A820-480D-484C-8CAE-0A507B14D61D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D977-BFEC-460B-B731-05780418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E104-5E46-479B-BBBA-3787D0E49CDD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F83-630F-47A1-A285-78E224C03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C180-D878-4A8C-A2C3-C240E407694A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3ADF-EA15-41F9-8943-6B9B931AF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57C2-62D8-46A2-A06B-FF165AEEE902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BD45-625A-41FB-A599-E20E729AB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FD4F-8390-4EA7-BC9D-68F612C8996E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E96-FC3B-4C0C-A926-3B82BE233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F499-263D-447D-A4A5-370B373ABBD3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58E7-3601-458C-9085-B09C28946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CBE8-5813-4D37-9270-CEBEE1245789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82B7-C7EA-4C38-B114-1954EC3F1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44CA-EB12-439C-ACCB-5E80A35EB7D8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D10F-4776-411E-AB0F-1C41FEEBD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A9349-1F3D-4231-968E-F6BA4EEBE27D}" type="datetimeFigureOut">
              <a:rPr lang="ru-RU"/>
              <a:pPr>
                <a:defRPr/>
              </a:pPr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25437-4143-4F8F-B463-F2BE376D3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590"/>
            <a:ext cx="9177338" cy="68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75656" y="774145"/>
            <a:ext cx="66174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 Такая 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ь</a:t>
            </a:r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endParaRPr lang="ru-RU" sz="7200" b="1" i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319338" y="40481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endParaRPr lang="ru-RU" b="1" i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9338" y="3398410"/>
            <a:ext cx="513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Проектная деятельность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подготовительной группе 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63945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2021 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127" y="465313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Воспитатель: </a:t>
            </a:r>
            <a:r>
              <a:rPr lang="ru-RU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Пимашова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Н.В..</a:t>
            </a:r>
          </a:p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                                       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Прослушивание музыкальных произведений: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«Золотая песенка» слова 3. Петровой, музыка Г. Вихаревой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«Дождик» слова Пикулёвой, музыка Попляновой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«В золоте берёзонька» слова и музыка Вихаревой.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П. Чайковский «Времена года»,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А. Вивальди «Времена года»,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С. Прокофьев «Фея Осени»,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Е. Дога «Осень» и др.</a:t>
            </a:r>
          </a:p>
          <a:p>
            <a:pPr lvl="0"/>
            <a:r>
              <a:rPr lang="ru-RU" i="1" dirty="0">
                <a:solidFill>
                  <a:srgbClr val="C00000"/>
                </a:solidFill>
              </a:rPr>
              <a:t>Разучивание </a:t>
            </a:r>
            <a:r>
              <a:rPr lang="ru-RU" i="1" dirty="0" smtClean="0">
                <a:solidFill>
                  <a:srgbClr val="C00000"/>
                </a:solidFill>
              </a:rPr>
              <a:t>песен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об осени, о маме.</a:t>
            </a:r>
          </a:p>
          <a:p>
            <a:pPr lvl="0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</a:t>
            </a: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Консультация для родителей «Осень - чудная пора»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Совместное рисование с детьми на тему проекта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Фото </a:t>
            </a:r>
            <a:r>
              <a:rPr lang="ru-RU" dirty="0">
                <a:solidFill>
                  <a:srgbClr val="C00000"/>
                </a:solidFill>
              </a:rPr>
              <a:t>для родителей «Жизнь группы осенью»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Подготовка детей к </a:t>
            </a:r>
            <a:r>
              <a:rPr lang="ru-RU" dirty="0" smtClean="0">
                <a:solidFill>
                  <a:srgbClr val="C00000"/>
                </a:solidFill>
              </a:rPr>
              <a:t>празднику.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9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ходе реализации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проекта:</a:t>
            </a:r>
          </a:p>
          <a:p>
            <a:pPr algn="ctr"/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>у детей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2000" u="sng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развивались творческие способности,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углубились знания о природе, укрепилось представление о необходимости бережного отношения к ней,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совершенствовалось умение осуществлять экспериментальную деятельность, устанавливать причинно-следственные связи в окружающем мире,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расширился и активизировался словарный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запас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у родителей: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появился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интерес к проектной деятельности, они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принимали участие в конкурсах,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рисовали.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1" y="439191"/>
            <a:ext cx="432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РАЗНОЦВЕТНАЯ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328" y="583454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 Е Н 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ергей\Desktop\20210917_104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2825041" cy="21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20211004_104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6288" y="3486516"/>
            <a:ext cx="2683464" cy="20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ергей\Desktop\16033609993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24744"/>
            <a:ext cx="3048000" cy="19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ергей\Desktop\IMG-20210929-WA000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5453"/>
            <a:ext cx="3127276" cy="17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47667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Изобразительная деятельность</a:t>
            </a:r>
          </a:p>
        </p:txBody>
      </p:sp>
      <p:pic>
        <p:nvPicPr>
          <p:cNvPr id="1027" name="Picture 3" descr="C:\Users\Сергей\Desktop\DSC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97" y="1484784"/>
            <a:ext cx="3240360" cy="18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IMG-20201026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68" y="1628800"/>
            <a:ext cx="2974976" cy="18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ергей\Desktop\20211007_074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0381" y="3934419"/>
            <a:ext cx="2304678" cy="2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20211007_090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362" y="4121132"/>
            <a:ext cx="2304679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ергей\Desktop\20211007_0945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0213" y="4455123"/>
            <a:ext cx="2448342" cy="18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562" y="57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Сергей\Desktop\1602067833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1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ей\Desktop\16020678338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32067"/>
            <a:ext cx="5080198" cy="24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Игровая деятельность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Сергей\Desktop\IMG-2021090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9"/>
            <a:ext cx="19782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IMG-20210127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71" y="1268761"/>
            <a:ext cx="2703722" cy="17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16033608391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73415"/>
            <a:ext cx="1714500" cy="22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_DSC0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65240"/>
            <a:ext cx="3091582" cy="20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ергей\Desktop\SDC116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74" y="4065240"/>
            <a:ext cx="3054485" cy="20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16992" y="116632"/>
            <a:ext cx="585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Трудовая деятельность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Сергей\Desktop\SDC11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9" y="1268760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ергей\Desktop\20211007_10585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626" y="860821"/>
            <a:ext cx="2413729" cy="23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esktop\20211007_110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6" y="3717032"/>
            <a:ext cx="2961069" cy="23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ей\Desktop\20211007_1105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0101" y="3374995"/>
            <a:ext cx="3024337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1890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6" descr="C:\Users\Сергей\Desktop\IMG-20210330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48472" cy="29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ергей\Desktop\IMG-20210901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18" y="650677"/>
            <a:ext cx="3877146" cy="28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IMG-2021092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5255"/>
            <a:ext cx="4055021" cy="22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Сергей\Desktop\A3_plakat_deni_m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6" y="332656"/>
            <a:ext cx="87111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0" y="1310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928688" y="2863334"/>
            <a:ext cx="692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endParaRPr lang="ru-RU" b="1" i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79" y="692696"/>
            <a:ext cx="616644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Паспорт проекта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u="sng" dirty="0">
                <a:solidFill>
                  <a:srgbClr val="C00000"/>
                </a:solidFill>
                <a:latin typeface="+mn-lt"/>
              </a:rPr>
              <a:t>Тип проекта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познавательно-исследовательский, творческий, игровой;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u="sng" dirty="0">
                <a:solidFill>
                  <a:srgbClr val="C00000"/>
                </a:solidFill>
                <a:latin typeface="+mn-lt"/>
              </a:rPr>
              <a:t>Продолжительность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01.09.21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30.11.21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гг.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u="sng" dirty="0">
                <a:solidFill>
                  <a:srgbClr val="C00000"/>
                </a:solidFill>
                <a:latin typeface="+mn-lt"/>
              </a:rPr>
              <a:t>Возрастная группа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подготовительная 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группа;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u="sng" dirty="0">
                <a:solidFill>
                  <a:srgbClr val="C00000"/>
                </a:solidFill>
                <a:latin typeface="+mn-lt"/>
              </a:rPr>
              <a:t>Участники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: дети, воспитатели, родители;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C00000"/>
                </a:solidFill>
                <a:latin typeface="+mn-lt"/>
              </a:rPr>
              <a:t>Итоговые мероприятия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праздник «День знаний», развлечение «ПДД»,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« День дошкольного работника», выставка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детского рисунка «Золотая осень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», праздник «День матери»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dirty="0">
                <a:solidFill>
                  <a:srgbClr val="C00000"/>
                </a:solidFill>
                <a:latin typeface="+mn-lt"/>
              </a:rPr>
              <a:t>Создание условий для развития познавательных и творческих способностей детей в процессе разработки совместного проекта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«Такая разная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осень».</a:t>
            </a:r>
          </a:p>
          <a:p>
            <a:r>
              <a:rPr lang="ru-RU" dirty="0">
                <a:solidFill>
                  <a:srgbClr val="C00000"/>
                </a:solidFill>
                <a:latin typeface="+mn-lt"/>
              </a:rPr>
              <a:t>	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Обобщить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и систематизировать представления детей об осенних изменениях в природе, о характерных сезонных явлениях;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Расширить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представления детей о многообразии и пользе осенних даров природы;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Развивать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умение видеть красоту окружающего природного мира, разнообразие его красок и форм через наблюдения во время прогулок, при рассматривании иллюстраций и картин художников;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Расширять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и активизировать речевой запас детей на основе углубления представлений об окружающем;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Способствовать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развитию памяти, восприятия;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Приобщение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родителей к участию в жизни детского сада;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Воспитывать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у детей бережное отношение к природе.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-495151"/>
            <a:ext cx="78488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u="sng" dirty="0">
                <a:solidFill>
                  <a:srgbClr val="C00000"/>
                </a:solidFill>
              </a:rPr>
              <a:t>Дети: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выставка работ «Золотая осень»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Педагоги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>презентация проекта</a:t>
            </a:r>
          </a:p>
          <a:p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закрепление знаний и представлений детей об осени, её признаках и дарах;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расширение 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 осенней тематики;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отражение знаний, накопленных в процессе реализации проекта, в различных видах деятельности (изобразительной, театрализованной, умственной, игровой)</a:t>
            </a:r>
          </a:p>
          <a:p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педагогов: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Организация педагогического поиска через реализацию инновационных программ.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Повышение теоретического уровня и профессионализма педагогов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Самореализация.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332657"/>
            <a:ext cx="705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Изобразительная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деятельность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Рисование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: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«Золотая осень» </a:t>
            </a: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«Нарядные грибочки» </a:t>
            </a: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«Что растёт в огороде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?»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Осенний букет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«Эти разные зонтики»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Аппликация: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«Осенний ковёр» </a:t>
            </a: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«Осеннее дерево»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Лепка: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«Корзина с грибами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»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«Овощи и фрукты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Д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евочка осень»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Ручной труд: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«Лист клёна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«Кораблики»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64807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ФИЗИЧЕСКАЯ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</a:t>
            </a:r>
          </a:p>
          <a:p>
            <a:endParaRPr lang="ru-RU" sz="2200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u="sng" dirty="0">
                <a:solidFill>
                  <a:srgbClr val="C00000"/>
                </a:solidFill>
                <a:latin typeface="+mn-lt"/>
              </a:rPr>
              <a:t>Подвижные игры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: «Листики, собирайтесь в круг», «У медведя во бору», «Совушка», «Перелет птиц», «Раз, два, три, названный лист бери»,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«Поймай листок»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u="sng" dirty="0" smtClean="0">
                <a:solidFill>
                  <a:srgbClr val="C00000"/>
                </a:solidFill>
                <a:latin typeface="+mn-lt"/>
              </a:rPr>
              <a:t>Физкультминутки: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«Мы – осенние листочки», «Ветерок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»</a:t>
            </a:r>
          </a:p>
          <a:p>
            <a:endParaRPr lang="ru-RU" sz="22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СЮЖЕТНО-РОЛЕВЫЕ ИГРЫ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endParaRPr lang="ru-RU" sz="2200" dirty="0">
              <a:solidFill>
                <a:srgbClr val="C00000"/>
              </a:solidFill>
              <a:latin typeface="+mn-lt"/>
            </a:endParaRPr>
          </a:p>
          <a:p>
            <a:r>
              <a:rPr lang="ru-RU" sz="2200" dirty="0">
                <a:solidFill>
                  <a:srgbClr val="C00000"/>
                </a:solidFill>
                <a:latin typeface="+mn-lt"/>
              </a:rPr>
              <a:t>«Осенняя ярмарка», «Путешествие в лес», «В овощном магазине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»</a:t>
            </a:r>
          </a:p>
          <a:p>
            <a:endParaRPr lang="ru-RU" sz="22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ИКТ: 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200" dirty="0">
                <a:solidFill>
                  <a:srgbClr val="C00000"/>
                </a:solidFill>
                <a:latin typeface="+mn-lt"/>
              </a:rPr>
              <a:t>Создание презентации о ходе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548680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Дидактические игры: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Посчитай листочки», «Собери листочек» (из геометрических фигур), «Собираемся в поход», «Разноцветные листья», упражнение «Поможем шоферу привезти овощи и фрукты на плодоовощную базу», «Фруктовый пирог» (деление на части)</a:t>
            </a:r>
          </a:p>
        </p:txBody>
      </p:sp>
    </p:spTree>
    <p:extLst>
      <p:ext uri="{BB962C8B-B14F-4D97-AF65-F5344CB8AC3E}">
        <p14:creationId xmlns:p14="http://schemas.microsoft.com/office/powerpoint/2010/main" val="1091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2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Беседы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2200" dirty="0" smtClean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Подарки осени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Почему деревья сбрасывают листья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Зачем собирают урожай и пересаживают растения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?»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Чем отличается ель от других деревьев осенью?»</a:t>
            </a:r>
          </a:p>
        </p:txBody>
      </p:sp>
    </p:spTree>
    <p:extLst>
      <p:ext uri="{BB962C8B-B14F-4D97-AF65-F5344CB8AC3E}">
        <p14:creationId xmlns:p14="http://schemas.microsoft.com/office/powerpoint/2010/main" val="21340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-772150"/>
            <a:ext cx="792088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endParaRPr lang="ru-RU" b="1" dirty="0">
              <a:solidFill>
                <a:srgbClr val="C00000"/>
              </a:solidFill>
              <a:latin typeface="+mn-lt"/>
            </a:endParaRPr>
          </a:p>
          <a:p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РЕЧИ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Составление описательного рассказа по картине И. Левитана «Золотая осень»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Заучивание стихотворения А. Фета «Ласточки пропали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…»</a:t>
            </a: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Обучение грамоте: составление звукобуквенных схем к словам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ОСЕНЬ,  </a:t>
            </a:r>
            <a:endParaRPr lang="ru-RU" dirty="0">
              <a:solidFill>
                <a:srgbClr val="C00000"/>
              </a:solidFill>
              <a:latin typeface="+mn-lt"/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+mn-lt"/>
              </a:rPr>
              <a:t> ДОЖДЬ, ВЕТЕР, ЛИСТОПАД.</a:t>
            </a:r>
            <a:endParaRPr lang="ru-RU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ЧТЕНИЕ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ХУДОЖЕСТВЕННОЙ ЛИТЕРАТУРЫ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К. Бальмонта «Сентябрь»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В. Даль «Война грибов с ягодами»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М. Пришвин «Грибной лес», «Этажи леса»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В.Г.Сутеев «Под грибом»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Т. Домаренок «Осень»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И. Соколов-Микитов «Листопадничек»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Н. М. Грибачев "Рыжие листья"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Русская народная сказка "Мужик и медведь"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Виталий Бианки "Осень" (из сказки-рассказа "Синичкин календарь")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Т. Домаренок «Усталый дождик»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М. Пришвин «Осенние листики»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А. Пушкин «Унылая пора.», «Уж небо осенью дышало.»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И. А. Бунин «Лес, точно терем расписной…»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А. Майков «Осенние листья»;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+mn-lt"/>
              </a:rPr>
              <a:t>Загадки, пословицы, поговорки</a:t>
            </a:r>
          </a:p>
        </p:txBody>
      </p:sp>
    </p:spTree>
    <p:extLst>
      <p:ext uri="{BB962C8B-B14F-4D97-AF65-F5344CB8AC3E}">
        <p14:creationId xmlns:p14="http://schemas.microsoft.com/office/powerpoint/2010/main" val="2838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683</Words>
  <Application>Microsoft Office PowerPoint</Application>
  <PresentationFormat>Экран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Сергей Пимашов</cp:lastModifiedBy>
  <cp:revision>57</cp:revision>
  <dcterms:modified xsi:type="dcterms:W3CDTF">2021-11-13T08:51:16Z</dcterms:modified>
</cp:coreProperties>
</file>