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6" r:id="rId2"/>
    <p:sldId id="289" r:id="rId3"/>
    <p:sldId id="287" r:id="rId4"/>
    <p:sldId id="293" r:id="rId5"/>
    <p:sldId id="294" r:id="rId6"/>
    <p:sldId id="295" r:id="rId7"/>
    <p:sldId id="296" r:id="rId8"/>
    <p:sldId id="312" r:id="rId9"/>
    <p:sldId id="299" r:id="rId10"/>
    <p:sldId id="314" r:id="rId11"/>
    <p:sldId id="300" r:id="rId12"/>
    <p:sldId id="297" r:id="rId13"/>
    <p:sldId id="303" r:id="rId14"/>
    <p:sldId id="298" r:id="rId15"/>
    <p:sldId id="302" r:id="rId16"/>
    <p:sldId id="301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5" r:id="rId26"/>
    <p:sldId id="31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9" autoAdjust="0"/>
    <p:restoredTop sz="94660"/>
  </p:normalViewPr>
  <p:slideViewPr>
    <p:cSldViewPr snapToGrid="0">
      <p:cViewPr varScale="1">
        <p:scale>
          <a:sx n="68" d="100"/>
          <a:sy n="68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2A8F3-F4A3-4D87-B557-1C2296E3BCB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975E4-9D60-4435-A394-CCA9947E0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01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>
            <a:extLst>
              <a:ext uri="{FF2B5EF4-FFF2-40B4-BE49-F238E27FC236}">
                <a16:creationId xmlns:a16="http://schemas.microsoft.com/office/drawing/2014/main" id="{F3DCA366-680C-4752-88FF-33DAAAB8DB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>
            <a:extLst>
              <a:ext uri="{FF2B5EF4-FFF2-40B4-BE49-F238E27FC236}">
                <a16:creationId xmlns:a16="http://schemas.microsoft.com/office/drawing/2014/main" id="{9C411E58-3605-4A4D-BED2-79E1F08C3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0964" name="Номер слайда 3">
            <a:extLst>
              <a:ext uri="{FF2B5EF4-FFF2-40B4-BE49-F238E27FC236}">
                <a16:creationId xmlns:a16="http://schemas.microsoft.com/office/drawing/2014/main" id="{5FF7AB27-2754-4A4C-8279-DCF7A0F18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E1D24A-EECE-4FF7-984D-1F22DAF4C216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19AB1-5F82-4147-9394-0514017FD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151B1C-B620-4B64-BAC2-64AF3B0F0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A0C42-7E21-40CA-9FA6-580FB6A8D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5515D-226C-41EB-8098-FDA256ED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E502DE-69BF-461A-AEC8-09968487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6DF9-E013-476B-A310-21F92184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B1B087-4002-46AD-88E5-941690A3B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18054E-7DF7-49F0-9D43-1CDD113A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CFF2C-5394-4BC0-A9E2-286058F9F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798462-F0BD-48E0-B77C-04A4DA59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29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7D612F-F57F-47F2-92D8-E9E91A3CB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78983-4744-4506-B8D7-2ED19654D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C0FDC3-8B81-4190-AFE2-DFB3F5A2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F82A4C-C225-4525-8E88-AA39B601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B3FEF0-7546-4983-BDD9-D11AB4B4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155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635" y="296653"/>
            <a:ext cx="10080000" cy="900113"/>
          </a:xfrm>
        </p:spPr>
        <p:txBody>
          <a:bodyPr/>
          <a:lstStyle>
            <a:lvl1pPr>
              <a:defRPr sz="4000" b="0" baseline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728635" y="1593342"/>
            <a:ext cx="10080000" cy="4860000"/>
          </a:xfrm>
        </p:spPr>
        <p:txBody>
          <a:bodyPr/>
          <a:lstStyle>
            <a:lvl1pPr marL="0" indent="0">
              <a:buNone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901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02650-E873-4D57-9A8D-C9D3379E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7F808A-7F64-4896-9F11-B45748C23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82FC81-B063-4EB4-BCA7-6CFC598A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98860-35AD-4828-B59C-140FCB06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FE7EB3-F8C0-4ABC-9879-7AD5021B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4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9209E-3180-474E-8A4E-A2D971BD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175BE-BAE8-4730-BF96-8D3FB79EB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75EC5-CAD7-4020-A7AF-850591B8D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83EFD-D3B3-4204-81DD-D1DAF697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EBF7B1-9DB3-4456-AD19-86CC2D95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7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1A99D-363C-4A0D-8BA8-1FD89CBE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A6C03A-7F4B-4AB7-9674-C627D05D9B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A1BA83-FE30-4097-B583-6B94165CB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7BF5CD-147E-4784-8485-C99FEA98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20F3F5-69B7-421C-B0BF-02C7793F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BBEEB3-CA56-4A3F-BF9E-7D9A3A50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9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E8862-914A-49C8-ADC6-6C95F5B9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DDA5E0-E2C6-4D12-B37B-550BBD7E3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0B15BA-5170-45D1-9AEB-F98B8D2EA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2B50D1-C6F6-41A1-A69E-47781BB94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20818D-D565-4633-99E8-D4F56CA11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A695A6-2C62-4C27-BE46-6831A1B5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D2372B-E4A9-4F9B-8D8E-B6BCFF53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BB3121-D410-4836-BEDB-3CB4FAE1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9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5C1E8-AFA6-4F3C-8C38-3E824849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2ABC3D-89F7-4205-8156-43DD2AF9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0E9DA7-E386-41F3-B009-58AFA078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DFA748-416A-4AD8-885D-82D647ED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64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6DA36B-31FE-4D90-8772-D9078B99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7F0273-B24D-45A8-BD0F-A6EB9CC5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AD3AA4-29A8-4E6A-A9CC-DBD97B6A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0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C9430-0F6E-49DE-B1CB-8F44C783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32D9D1-EA1D-4F8A-849F-1831D953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38E874-9B8D-42C7-B31B-7963B13FB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A918BA-A69B-4906-A5D6-3F91AAB1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8BCB0-AE7F-4AAB-A889-72FE3AEB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451A87-09B8-41BB-922E-22F03507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91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95170-6EEE-4F85-843C-E45F215D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3CCDB3-BD85-4B58-9F32-929159740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37F93E-F04F-4115-ABEE-13647D26E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6D3ED1-2F33-4C06-8985-707444BC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C4EC79-1A18-4AAF-9106-4754B1E0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0E2D8-E858-455D-A986-94FA28E1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32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E164D-6E69-4C51-A336-BC0A3D1F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005770-CAE9-49B2-A1C1-25C0EAA3E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1D3EFF-CF25-4654-9B48-6F9801C10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7329-A1C7-4443-A525-A2D69F5D869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4DAFED-9C03-4D1C-AAED-71D99F8B9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F6EE50-78FF-4454-A1BA-8E9277ED6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23DCF-7AF6-4050-A12E-0D5F29E34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96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>
            <a:extLst>
              <a:ext uri="{FF2B5EF4-FFF2-40B4-BE49-F238E27FC236}">
                <a16:creationId xmlns:a16="http://schemas.microsoft.com/office/drawing/2014/main" id="{66689E3F-21F2-4413-8B2C-2BC7C5DE1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839" y="2154702"/>
            <a:ext cx="8424862" cy="12742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Экологическое воспитание дошкольников в летний период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C4CE9-1C2B-4C4B-AF65-D5E3F3DE692C}"/>
              </a:ext>
            </a:extLst>
          </p:cNvPr>
          <p:cNvSpPr txBox="1"/>
          <p:nvPr/>
        </p:nvSpPr>
        <p:spPr>
          <a:xfrm>
            <a:off x="6808763" y="5657671"/>
            <a:ext cx="5542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воспитатель: Уханова Елена Олеговна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429A8-8AD2-46E0-91CE-92CE2DE9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4BA5A-D95C-4BF5-A489-2B2379C1C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9043"/>
          <a:stretch/>
        </p:blipFill>
        <p:spPr>
          <a:xfrm>
            <a:off x="70886" y="296653"/>
            <a:ext cx="12121114" cy="64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27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36FCD5D-6E41-492C-B8A2-BCC9E8D2F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4887" y="347109"/>
            <a:ext cx="10056035" cy="6163782"/>
          </a:xfrm>
        </p:spPr>
        <p:txBody>
          <a:bodyPr>
            <a:normAutofit/>
          </a:bodyPr>
          <a:lstStyle/>
          <a:p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Паспорт содержит тропинки изучаемых объектов. </a:t>
            </a:r>
          </a:p>
          <a:p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1 – Елочки</a:t>
            </a:r>
          </a:p>
          <a:p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2 </a:t>
            </a:r>
            <a:r>
              <a:rPr lang="ru-RU" sz="3600" dirty="0">
                <a:solidFill>
                  <a:srgbClr val="383838"/>
                </a:solidFill>
                <a:latin typeface="Open Sans" panose="020B0606030504020204" pitchFamily="34" charset="0"/>
              </a:rPr>
              <a:t>– Во саду ли, в огороде </a:t>
            </a:r>
          </a:p>
          <a:p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3 </a:t>
            </a:r>
            <a:r>
              <a:rPr lang="ru-RU" sz="3600" dirty="0">
                <a:solidFill>
                  <a:srgbClr val="383838"/>
                </a:solidFill>
                <a:latin typeface="Open Sans" panose="020B0606030504020204" pitchFamily="34" charset="0"/>
              </a:rPr>
              <a:t>– Яблочный сад </a:t>
            </a:r>
            <a:endParaRPr lang="ru-RU" sz="3600" b="0" i="0" dirty="0">
              <a:solidFill>
                <a:srgbClr val="383838"/>
              </a:solidFill>
              <a:effectLst/>
              <a:latin typeface="Open Sans" panose="020B0606030504020204" pitchFamily="34" charset="0"/>
            </a:endParaRPr>
          </a:p>
          <a:p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4 - Жужжащий и ползающий мир (луг) </a:t>
            </a:r>
          </a:p>
          <a:p>
            <a:r>
              <a:rPr lang="ru-RU" sz="3600" dirty="0">
                <a:solidFill>
                  <a:srgbClr val="383838"/>
                </a:solidFill>
                <a:latin typeface="Open Sans" panose="020B0606030504020204" pitchFamily="34" charset="0"/>
              </a:rPr>
              <a:t>5 –Летняя лаборатория (песочница) </a:t>
            </a:r>
            <a:endParaRPr lang="ru-RU" sz="3600" b="0" i="0" dirty="0">
              <a:solidFill>
                <a:srgbClr val="383838"/>
              </a:solidFill>
              <a:effectLst/>
              <a:latin typeface="Open Sans" panose="020B0606030504020204" pitchFamily="34" charset="0"/>
            </a:endParaRPr>
          </a:p>
          <a:p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6 – Цветник</a:t>
            </a:r>
          </a:p>
          <a:p>
            <a:r>
              <a:rPr lang="ru-RU" sz="3600" dirty="0">
                <a:solidFill>
                  <a:srgbClr val="383838"/>
                </a:solidFill>
                <a:latin typeface="Open Sans" panose="020B0606030504020204" pitchFamily="34" charset="0"/>
              </a:rPr>
              <a:t>7</a:t>
            </a:r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 – Птичий городок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2457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D98471-DC51-4033-9E97-1553CA7F6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8" y="2101465"/>
            <a:ext cx="6342047" cy="475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23A55E-ACCA-4F3D-A3CD-F0EB891A8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35" y="0"/>
            <a:ext cx="5143500" cy="6858000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E957A8A-3780-4732-AD74-B41C753B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65" y="296653"/>
            <a:ext cx="6145451" cy="1239539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Елочки</a:t>
            </a:r>
          </a:p>
        </p:txBody>
      </p:sp>
    </p:spTree>
    <p:extLst>
      <p:ext uri="{BB962C8B-B14F-4D97-AF65-F5344CB8AC3E}">
        <p14:creationId xmlns:p14="http://schemas.microsoft.com/office/powerpoint/2010/main" val="379036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56248-3247-4227-B1EA-C27078A7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558" y="322525"/>
            <a:ext cx="6047233" cy="900113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Во саду ли, в огороде.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1B2762-2069-4F5C-BB5D-107A949E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14" y="1222638"/>
            <a:ext cx="4229686" cy="5639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78C14B-A1DB-4943-9C7D-9F1F72FAE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50" y="3172265"/>
            <a:ext cx="4914313" cy="36857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7B14D9-C4B2-4F0A-8EE0-118C9C81A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4"/>
          <a:stretch/>
        </p:blipFill>
        <p:spPr>
          <a:xfrm>
            <a:off x="239907" y="196948"/>
            <a:ext cx="4229686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92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E49E-482F-4751-A573-256F0EE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6510"/>
            <a:ext cx="3432517" cy="230587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Яблочный сад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E8BC06-62A9-4601-B924-0E299CC2B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99" y="296652"/>
            <a:ext cx="8514001" cy="638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9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67C6F-E7DD-4464-BDF8-2C7276670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Жужжащий и ползающий мир (луг)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FC9B3E-E216-454C-B0F9-253DA2626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1078520"/>
            <a:ext cx="4334609" cy="57794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D8F4CA-E7AE-4DCA-BB00-C616CF25E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097280"/>
            <a:ext cx="432054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64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712D1-2459-43FB-AA30-4B9B1989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58" y="430547"/>
            <a:ext cx="6534375" cy="6458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Летняя лаборатория (песочница)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Эксперименты с песком.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049506-5537-454B-81B5-9E223A757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716"/>
            <a:ext cx="4304713" cy="3228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3DCFEB-A73B-4DD4-803D-86FF084B4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67" y="3650440"/>
            <a:ext cx="4304713" cy="32285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D4CE12-B2F1-492D-B50C-46075B36D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2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CDF3C-2CA3-469F-A128-6D56EA85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405" y="112759"/>
            <a:ext cx="2853690" cy="900113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Цветник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722454-6D42-4241-9087-F820AD85E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1012873"/>
            <a:ext cx="4383845" cy="5845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9C79FD-EAAC-451A-B216-33F7923F6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012872"/>
            <a:ext cx="4383846" cy="58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84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93E58-B966-4671-A8C7-072C79E9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Птичий городок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9D918D-84E6-4272-8D40-C4A59C40C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137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D79EA6-98F5-4753-8D86-E38687439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36513" r="37505" b="36821"/>
          <a:stretch/>
        </p:blipFill>
        <p:spPr>
          <a:xfrm>
            <a:off x="647114" y="1258303"/>
            <a:ext cx="4515729" cy="55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82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60706-AFBA-4C38-BB75-EC8712AC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635" y="296653"/>
            <a:ext cx="5108263" cy="90011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Экскурсия в парк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E7DBD0-734E-4216-AABC-A9EE0160E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249"/>
          <a:stretch/>
        </p:blipFill>
        <p:spPr>
          <a:xfrm>
            <a:off x="7061983" y="0"/>
            <a:ext cx="4501660" cy="6840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75984-DAB7-493B-8A80-5DF355144B1D}"/>
              </a:ext>
            </a:extLst>
          </p:cNvPr>
          <p:cNvSpPr txBox="1"/>
          <p:nvPr/>
        </p:nvSpPr>
        <p:spPr>
          <a:xfrm>
            <a:off x="628357" y="1443841"/>
            <a:ext cx="59647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Всё хорошее в людях — из детства!</a:t>
            </a:r>
          </a:p>
          <a:p>
            <a:pPr algn="l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истоки добра пробудить?</a:t>
            </a:r>
          </a:p>
          <a:p>
            <a:pPr algn="l"/>
            <a:r>
              <a:rPr lang="ru-RU" sz="2800" b="0" i="0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Прикоснуться к природе всем сердцем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Удивиться, узнать, полюбить!</a:t>
            </a:r>
          </a:p>
          <a:p>
            <a:pPr algn="l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хотим, чтоб земля расцветала,</a:t>
            </a:r>
          </a:p>
          <a:p>
            <a:pPr algn="l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росли, как цветы, малыши,</a:t>
            </a:r>
          </a:p>
          <a:p>
            <a:pPr algn="l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 для них 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стала</a:t>
            </a:r>
            <a:endParaRPr lang="ru-RU" sz="28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наукой, а частью души!</a:t>
            </a:r>
          </a:p>
        </p:txBody>
      </p:sp>
    </p:spTree>
    <p:extLst>
      <p:ext uri="{BB962C8B-B14F-4D97-AF65-F5344CB8AC3E}">
        <p14:creationId xmlns:p14="http://schemas.microsoft.com/office/powerpoint/2010/main" val="285670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4">
            <a:extLst>
              <a:ext uri="{FF2B5EF4-FFF2-40B4-BE49-F238E27FC236}">
                <a16:creationId xmlns:a16="http://schemas.microsoft.com/office/drawing/2014/main" id="{D25FCA95-8F05-440E-83BC-6CC510984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240" y="654050"/>
            <a:ext cx="986028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/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4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экологически грамотного, социально активного дошкольника, ответственного за состояние окружающей среды,  бережно относящегося к богатствам природы.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251E1-8955-4C20-8B5C-5597E127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367" y="60007"/>
            <a:ext cx="3005796" cy="900113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Цветник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B8131C-AB80-4CDF-AC78-8169B2F89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10" y="9601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0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B52B7-0DE7-40F9-9099-0E293CC2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Елки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65102-2395-4115-9549-B6E262B44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12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894A6-94AE-40ED-9B92-BB464FF5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41" y="368223"/>
            <a:ext cx="5143500" cy="90011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Березы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305275-1642-4BBB-B8CA-1EB6D9BBA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2" y="0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B0957-C38D-4EE2-9F9F-2AC650DBC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" y="1560282"/>
            <a:ext cx="6668087" cy="5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B6C8F-9158-422B-8EC9-53902D41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37" y="296653"/>
            <a:ext cx="2706271" cy="126486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Грибы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D1E1B2-87FE-401C-9C55-5738C3CAC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69" y="2718466"/>
            <a:ext cx="3054448" cy="40725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FDC6EF-5DA3-4247-97C7-5562248AC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22" y="0"/>
            <a:ext cx="2706272" cy="3608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F84C30-324D-42DD-ACD5-283975F99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5403"/>
            <a:ext cx="3054448" cy="40725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301352-A7DA-4AD0-9288-757D0BE09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17" y="0"/>
            <a:ext cx="3273083" cy="43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87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2CB50-097A-4A4E-B3CB-3826CFB4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399" y="163010"/>
            <a:ext cx="3335734" cy="2122990"/>
          </a:xfrm>
        </p:spPr>
        <p:txBody>
          <a:bodyPr>
            <a:normAutofit/>
          </a:bodyPr>
          <a:lstStyle/>
          <a:p>
            <a:r>
              <a:rPr lang="ru-RU" sz="11500" b="1" dirty="0">
                <a:solidFill>
                  <a:schemeClr val="tx1"/>
                </a:solidFill>
              </a:rPr>
              <a:t>Луг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D3DDED-7396-4D95-A55A-83536BDE1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6096000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F5855D-350A-4991-8074-3826F719B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91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89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42D41-BA06-4FAD-B9B3-769BE66D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743" y="324788"/>
            <a:ext cx="5164534" cy="90011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Лечебная трава. </a:t>
            </a:r>
            <a:br>
              <a:rPr lang="ru-RU" sz="4400" b="1" dirty="0"/>
            </a:br>
            <a:r>
              <a:rPr lang="ru-RU" sz="4400" b="1" dirty="0"/>
              <a:t>Подорожник.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120E55-2B57-43AF-95BE-EC7E751AF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9" y="1561514"/>
            <a:ext cx="3970723" cy="52964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F2629C-721B-41EE-89E0-342363B4F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33" y="1561514"/>
            <a:ext cx="3970724" cy="52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81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75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359922F5-D45D-4F9A-AD71-3671DDAD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463" y="325438"/>
            <a:ext cx="6572250" cy="900112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поставила  перед собой следующие задачи: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8195" name="Текст 2">
            <a:extLst>
              <a:ext uri="{FF2B5EF4-FFF2-40B4-BE49-F238E27FC236}">
                <a16:creationId xmlns:a16="http://schemas.microsoft.com/office/drawing/2014/main" id="{47BE31A6-F536-4F2C-B0E7-C0A4CC9F5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6851" y="1530350"/>
            <a:ext cx="7559675" cy="4859338"/>
          </a:xfrm>
        </p:spPr>
        <p:txBody>
          <a:bodyPr/>
          <a:lstStyle/>
          <a:p>
            <a:r>
              <a:rPr lang="ru-RU" altLang="ru-RU" dirty="0"/>
              <a:t> </a:t>
            </a:r>
          </a:p>
          <a:p>
            <a:r>
              <a:rPr lang="ru-RU" altLang="ru-RU" dirty="0"/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элементарные основы и знания экологической культуры;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с представителями живой и неживой природы;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- сформировать у детей своей группы  эмоционально – положительное отношение к природе;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- воспитывать желание постоянно соблюдать правила поведения в природе.</a:t>
            </a:r>
          </a:p>
          <a:p>
            <a:endParaRPr lang="ru-RU" alt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868CC4DC-E70F-4244-8AE1-526D4BDB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439" y="215901"/>
            <a:ext cx="7083425" cy="657225"/>
          </a:xfrm>
        </p:spPr>
        <p:txBody>
          <a:bodyPr/>
          <a:lstStyle/>
          <a:p>
            <a:r>
              <a:rPr lang="ru-RU" alt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работы.</a:t>
            </a:r>
            <a:endParaRPr lang="ru-RU" alt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Текст 2">
            <a:extLst>
              <a:ext uri="{FF2B5EF4-FFF2-40B4-BE49-F238E27FC236}">
                <a16:creationId xmlns:a16="http://schemas.microsoft.com/office/drawing/2014/main" id="{2F277FFA-4C18-4B5C-8514-32F5F93EE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989" y="1593850"/>
            <a:ext cx="7559675" cy="4859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целевые прогулки и экскурсии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наблюдения, беседы;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использование художественной литературы;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рассматривание картин, иллюстраций о природе;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игры:  - дидактические,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подвижные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- опытническая деятельность;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1C602A-CFC5-4A13-B848-8401BEF1A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4561114" cy="3420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1202E9-691F-4521-A9A3-FBD735A6E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15" y="1195754"/>
            <a:ext cx="4246685" cy="56622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436D13-BC8C-4A67-8D62-8B9AE15CE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9" y="1743200"/>
            <a:ext cx="3257550" cy="4343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B4CB26-FE0A-4CD1-8185-20D29BBDC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18136"/>
            <a:ext cx="4561115" cy="3420836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489FFA6E-9984-4441-8C13-CD8C1DE0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439" y="1"/>
            <a:ext cx="7184196" cy="119676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Наблюдение за живой природой. Насекомые</a:t>
            </a:r>
          </a:p>
        </p:txBody>
      </p:sp>
    </p:spTree>
    <p:extLst>
      <p:ext uri="{BB962C8B-B14F-4D97-AF65-F5344CB8AC3E}">
        <p14:creationId xmlns:p14="http://schemas.microsoft.com/office/powerpoint/2010/main" val="420989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ACCB3-80C4-49F0-AFE4-1C61F045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57" y="7755"/>
            <a:ext cx="6662091" cy="218680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Сбор листьев для гербария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E01A3C-1703-4D01-8F6A-663069B8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908"/>
            <a:ext cx="6857348" cy="51430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AEFDDE-DDCD-48D0-96DB-D458FDFE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48" y="-2609"/>
            <a:ext cx="5139395" cy="68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1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F6E6D-199A-4A53-824B-23B58FBE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49" y="184112"/>
            <a:ext cx="10080000" cy="215112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Оформление гербария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0DA3F2-F1AC-4FEA-BC46-E26145F72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5236"/>
            <a:ext cx="6030351" cy="45227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5D5540-219F-4116-904B-5E5CF80B2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49" y="2335237"/>
            <a:ext cx="6030351" cy="45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3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AA0F5-B188-42D9-9790-F34320C1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Рисование: «Бережем природу!»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3E3DF5-D7A1-4969-B501-A2F529BC0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4" y="1196766"/>
            <a:ext cx="7290816" cy="5468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66296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8F28827-76B1-4A15-AC2E-AD6651A71A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4572" y="1998000"/>
            <a:ext cx="10819747" cy="3994837"/>
          </a:xfrm>
        </p:spPr>
        <p:txBody>
          <a:bodyPr>
            <a:normAutofit/>
          </a:bodyPr>
          <a:lstStyle/>
          <a:p>
            <a:r>
              <a:rPr lang="ru-RU" sz="3600" b="0" i="0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Экологическая тропинка позволяет более продуктивно использовать обычные прогулки с детьми для экологических занятий и одновременно для оздоровления детей на свежем воздухе. На тропе можно проводить наблюдения, игры, театрализованные занятия, экскурсии.</a:t>
            </a:r>
            <a:endParaRPr lang="ru-RU" sz="36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2167232-87D6-4FFD-9EC6-16AEAD80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14" y="296862"/>
            <a:ext cx="11162299" cy="1531937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Экологическая тропа на территории детского сада</a:t>
            </a:r>
          </a:p>
        </p:txBody>
      </p:sp>
    </p:spTree>
    <p:extLst>
      <p:ext uri="{BB962C8B-B14F-4D97-AF65-F5344CB8AC3E}">
        <p14:creationId xmlns:p14="http://schemas.microsoft.com/office/powerpoint/2010/main" val="29736592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337</Words>
  <Application>Microsoft Office PowerPoint</Application>
  <PresentationFormat>Широкоэкранный</PresentationFormat>
  <Paragraphs>57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Book Antiqua</vt:lpstr>
      <vt:lpstr>Calibri</vt:lpstr>
      <vt:lpstr>Calibri Light</vt:lpstr>
      <vt:lpstr>Open Sans</vt:lpstr>
      <vt:lpstr>Times New Roman</vt:lpstr>
      <vt:lpstr>Wingdings</vt:lpstr>
      <vt:lpstr>Тема Office</vt:lpstr>
      <vt:lpstr>Экологическое воспитание дошкольников в летний период</vt:lpstr>
      <vt:lpstr>Презентация PowerPoint</vt:lpstr>
      <vt:lpstr>Я  поставила  перед собой следующие задачи:</vt:lpstr>
      <vt:lpstr>Формы и методы работы.</vt:lpstr>
      <vt:lpstr>Наблюдение за живой природой. Насекомые</vt:lpstr>
      <vt:lpstr>Сбор листьев для гербария</vt:lpstr>
      <vt:lpstr>Оформление гербария</vt:lpstr>
      <vt:lpstr>Рисование: «Бережем природу!»</vt:lpstr>
      <vt:lpstr>Экологическая тропа на территории детского сада</vt:lpstr>
      <vt:lpstr>Презентация PowerPoint</vt:lpstr>
      <vt:lpstr>Презентация PowerPoint</vt:lpstr>
      <vt:lpstr>Елочки</vt:lpstr>
      <vt:lpstr>Во саду ли, в огороде.</vt:lpstr>
      <vt:lpstr>Яблочный сад</vt:lpstr>
      <vt:lpstr>Жужжащий и ползающий мир (луг)</vt:lpstr>
      <vt:lpstr>Летняя лаборатория (песочница) Эксперименты с песком.</vt:lpstr>
      <vt:lpstr>Цветник</vt:lpstr>
      <vt:lpstr>Птичий городок</vt:lpstr>
      <vt:lpstr>Экскурсия в парк</vt:lpstr>
      <vt:lpstr>Цветник</vt:lpstr>
      <vt:lpstr>Елки</vt:lpstr>
      <vt:lpstr>Березы</vt:lpstr>
      <vt:lpstr>Грибы</vt:lpstr>
      <vt:lpstr>Луг</vt:lpstr>
      <vt:lpstr>Лечебная трава.  Подорожник.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дошкольников</dc:title>
  <dc:creator>acer</dc:creator>
  <cp:lastModifiedBy>acer</cp:lastModifiedBy>
  <cp:revision>9</cp:revision>
  <dcterms:created xsi:type="dcterms:W3CDTF">2021-08-29T14:01:31Z</dcterms:created>
  <dcterms:modified xsi:type="dcterms:W3CDTF">2021-08-30T09:41:27Z</dcterms:modified>
</cp:coreProperties>
</file>