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82" r:id="rId5"/>
    <p:sldId id="258" r:id="rId6"/>
    <p:sldId id="281" r:id="rId7"/>
    <p:sldId id="285" r:id="rId8"/>
    <p:sldId id="259" r:id="rId9"/>
    <p:sldId id="283" r:id="rId10"/>
    <p:sldId id="284" r:id="rId11"/>
    <p:sldId id="260" r:id="rId12"/>
    <p:sldId id="286" r:id="rId13"/>
    <p:sldId id="261" r:id="rId14"/>
    <p:sldId id="289" r:id="rId15"/>
    <p:sldId id="292" r:id="rId16"/>
    <p:sldId id="287" r:id="rId17"/>
    <p:sldId id="290" r:id="rId18"/>
    <p:sldId id="291" r:id="rId19"/>
    <p:sldId id="279" r:id="rId20"/>
    <p:sldId id="262" r:id="rId21"/>
    <p:sldId id="288" r:id="rId22"/>
    <p:sldId id="263" r:id="rId23"/>
    <p:sldId id="264" r:id="rId24"/>
    <p:sldId id="265" r:id="rId25"/>
    <p:sldId id="293" r:id="rId26"/>
    <p:sldId id="280" r:id="rId27"/>
    <p:sldId id="266" r:id="rId28"/>
    <p:sldId id="267" r:id="rId29"/>
    <p:sldId id="268" r:id="rId30"/>
    <p:sldId id="269" r:id="rId31"/>
    <p:sldId id="294" r:id="rId32"/>
    <p:sldId id="277" r:id="rId33"/>
    <p:sldId id="270" r:id="rId34"/>
    <p:sldId id="276" r:id="rId35"/>
    <p:sldId id="271" r:id="rId36"/>
    <p:sldId id="272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084F4-7FD0-481A-8025-AC275BD973C9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C1F5C-9E4D-45B3-B54C-14579E091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avatars.mds.yandex.net/get-pdb/2073435/c5fca4c7-ec1c-44a2-8314-8634898879e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7" y="642918"/>
            <a:ext cx="550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«Детский сад № 112»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1857364"/>
            <a:ext cx="6143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тчёт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детей первой младшей группы в режиме самоизоляции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5929330"/>
            <a:ext cx="181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Саранск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, 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12" y="3143248"/>
            <a:ext cx="2214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Подготовили воспитатели группы №8 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Клокова Е.К.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Писарева И.Г.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bd00587bff736eb8ea75c26984f3463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928670"/>
            <a:ext cx="2732472" cy="3643295"/>
          </a:xfrm>
          <a:prstGeom prst="rect">
            <a:avLst/>
          </a:prstGeom>
        </p:spPr>
      </p:pic>
      <p:pic>
        <p:nvPicPr>
          <p:cNvPr id="5" name="Рисунок 4" descr="IMG-4509fde0bce4f1b63bb8d01800f86ce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928926" cy="3905235"/>
          </a:xfrm>
          <a:prstGeom prst="rect">
            <a:avLst/>
          </a:prstGeom>
        </p:spPr>
      </p:pic>
      <p:pic>
        <p:nvPicPr>
          <p:cNvPr id="6" name="Рисунок 5" descr="IMG-7ae1cc08ae211b81de0ae9b373d1288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8572" y="2357431"/>
            <a:ext cx="3375428" cy="4500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884" y="1571612"/>
            <a:ext cx="244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Солонин Паша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IMG-cd65f18ad6c0d13b18347d31f1b65d7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1000108"/>
            <a:ext cx="5214974" cy="571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500042"/>
            <a:ext cx="2519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Гулимова Арина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7f17f6dd20d8eaf5cf526ed26eb0229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14290"/>
            <a:ext cx="4875642" cy="65008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-ec7efffb9210a9e04f1d7e964915ac0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571480"/>
            <a:ext cx="2571750" cy="3429000"/>
          </a:xfrm>
          <a:prstGeom prst="rect">
            <a:avLst/>
          </a:prstGeom>
        </p:spPr>
      </p:pic>
      <p:pic>
        <p:nvPicPr>
          <p:cNvPr id="7" name="Рисунок 6" descr="IMG-443e36a707ec77a27c534aa88084bd2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57364"/>
            <a:ext cx="3571900" cy="5000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4876" y="928670"/>
            <a:ext cx="245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Толкачев Артём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b54000228f32d48137fff13dd3b2c49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3429024" cy="4572032"/>
          </a:xfrm>
          <a:prstGeom prst="rect">
            <a:avLst/>
          </a:prstGeom>
        </p:spPr>
      </p:pic>
      <p:pic>
        <p:nvPicPr>
          <p:cNvPr id="5" name="Рисунок 4" descr="IMG-4eda0f40841e34a4a44cc2210db8835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619237"/>
            <a:ext cx="3929072" cy="5238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80" y="571480"/>
            <a:ext cx="22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Пузанкова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ева 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428604"/>
            <a:ext cx="4143404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7db4845c9ed894c4cb8ae19f63048ee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928670"/>
            <a:ext cx="4000510" cy="5334013"/>
          </a:xfrm>
          <a:prstGeom prst="rect">
            <a:avLst/>
          </a:prstGeom>
        </p:spPr>
      </p:pic>
      <p:pic>
        <p:nvPicPr>
          <p:cNvPr id="4" name="Рисунок 3" descr="IMG-af2c82f697b1a8c45585543517c0b63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3643338" cy="4857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28604"/>
            <a:ext cx="2353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Русяева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Ксюша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3880a5dca3c2ffc435ba3276a4b1c1f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809757"/>
            <a:ext cx="3786182" cy="5048243"/>
          </a:xfrm>
          <a:prstGeom prst="rect">
            <a:avLst/>
          </a:prstGeom>
        </p:spPr>
      </p:pic>
      <p:pic>
        <p:nvPicPr>
          <p:cNvPr id="4" name="Рисунок 3" descr="IMG-dd0365e417ac62f5ea148bb7d9337a4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0"/>
            <a:ext cx="3429006" cy="4572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18" y="928670"/>
            <a:ext cx="271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Абрамов Данил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f3759b365a1ba6b4483c81b60a33641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52"/>
            <a:ext cx="3339709" cy="4452945"/>
          </a:xfrm>
          <a:prstGeom prst="rect">
            <a:avLst/>
          </a:prstGeom>
        </p:spPr>
      </p:pic>
      <p:pic>
        <p:nvPicPr>
          <p:cNvPr id="6" name="Рисунок 5" descr="IMG-62aa6a6b34b2736c199db2480b9a7a2b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333505"/>
            <a:ext cx="4143372" cy="552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85723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Латыпов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Стефан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3042" y="428604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Любаева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Мирослава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86050" y="2117986"/>
            <a:ext cx="378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Рисование ватными палочками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Тема: «Салют»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1630062"/>
            <a:ext cx="507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Лепка.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Тема: «Пластилиновая сказка»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G-6b578cadeb09c63cc8ed9dacb348530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1" y="357166"/>
            <a:ext cx="3071834" cy="4140276"/>
          </a:xfrm>
          <a:prstGeom prst="rect">
            <a:avLst/>
          </a:prstGeom>
        </p:spPr>
      </p:pic>
      <p:pic>
        <p:nvPicPr>
          <p:cNvPr id="10" name="Рисунок 9" descr="IMG-b9e2c821a7c0a3629cab1bfdfcf2223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857364"/>
            <a:ext cx="3750477" cy="5000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285860"/>
            <a:ext cx="376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Амашаев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Рустам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48b953318778d9cd60c2cc5c7d23146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42852"/>
            <a:ext cx="3429024" cy="4572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8860" y="2285992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Шинкарчук Аня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-371b184da54da520e35099dcc659e03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09759"/>
            <a:ext cx="3786182" cy="5048242"/>
          </a:xfrm>
          <a:prstGeom prst="rect">
            <a:avLst/>
          </a:prstGeom>
        </p:spPr>
      </p:pic>
      <p:pic>
        <p:nvPicPr>
          <p:cNvPr id="7" name="Рисунок 6" descr="IMG-f1a4a87992f373b9f7d5b7f8058b49fb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0"/>
            <a:ext cx="3500462" cy="4667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071546"/>
            <a:ext cx="300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Абрамов Данил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-5429e3c56ade34124b6d32df52074ac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3554991" cy="6858000"/>
          </a:xfrm>
          <a:prstGeom prst="rect">
            <a:avLst/>
          </a:prstGeom>
        </p:spPr>
      </p:pic>
      <p:pic>
        <p:nvPicPr>
          <p:cNvPr id="9" name="Рисунок 8" descr="IMG-cb5eafea297c9e1df9fb610038309a1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714356"/>
            <a:ext cx="2603616" cy="414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214290"/>
            <a:ext cx="288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Данилова Арина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-ed874d94b7ffff7dcc8031b72c387ba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57554" cy="3851134"/>
          </a:xfrm>
          <a:prstGeom prst="rect">
            <a:avLst/>
          </a:prstGeom>
        </p:spPr>
      </p:pic>
      <p:pic>
        <p:nvPicPr>
          <p:cNvPr id="6" name="Рисунок 5" descr="IMG-84479d29307a74730113845d89e3ade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142984"/>
            <a:ext cx="4214824" cy="5619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438" y="50004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Гуляйкина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54b28d38f6a56a4d8ee9eeec18041ad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571480"/>
            <a:ext cx="5286412" cy="62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8926" y="142852"/>
            <a:ext cx="230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Солонин Паша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1490880"/>
            <a:ext cx="5500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конструирование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«Домик для зайки»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-7110688756f21adbd17c5daaeb16303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524006"/>
            <a:ext cx="4000496" cy="5333994"/>
          </a:xfrm>
          <a:prstGeom prst="rect">
            <a:avLst/>
          </a:prstGeom>
        </p:spPr>
      </p:pic>
      <p:pic>
        <p:nvPicPr>
          <p:cNvPr id="7" name="Рисунок 6" descr="IMG-bb9d0758ead267d829dcf979b6342cd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857232"/>
            <a:ext cx="3643338" cy="5143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232" y="571480"/>
            <a:ext cx="232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Гуляйкина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1f6f87bbb9618c5bdd508d819cddbeb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643306" cy="4857741"/>
          </a:xfrm>
          <a:prstGeom prst="rect">
            <a:avLst/>
          </a:prstGeom>
        </p:spPr>
      </p:pic>
      <p:pic>
        <p:nvPicPr>
          <p:cNvPr id="5" name="Рисунок 4" descr="IMG-0200763b715ec94596330fffaa7b765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904965"/>
            <a:ext cx="3714776" cy="4953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000108"/>
            <a:ext cx="236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Абрамов Данил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96dd1618214f15dfc5da64474fcf8ea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0"/>
            <a:ext cx="3714743" cy="4949128"/>
          </a:xfrm>
          <a:prstGeom prst="rect">
            <a:avLst/>
          </a:prstGeom>
        </p:spPr>
      </p:pic>
      <p:pic>
        <p:nvPicPr>
          <p:cNvPr id="5" name="Рисунок 4" descr="IMG-d23f18c351bda5554f1f086c42f1171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357430"/>
            <a:ext cx="5214942" cy="450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066" y="928670"/>
            <a:ext cx="2526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Данилова Арина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Рисунок 9" descr="IMG-2bf8e116b7d0686fb0d7c6f2bc802b5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642918"/>
            <a:ext cx="2786082" cy="3429024"/>
          </a:xfrm>
          <a:prstGeom prst="rect">
            <a:avLst/>
          </a:prstGeom>
        </p:spPr>
      </p:pic>
      <p:pic>
        <p:nvPicPr>
          <p:cNvPr id="6" name="Рисунок 5" descr="IMG-5d44b28ba03972a8e7e6d41af02f213e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381134"/>
            <a:ext cx="4107649" cy="5476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4" y="857232"/>
            <a:ext cx="2519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Шинкарчук Аня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d0567dfef02bf3d3a0025798cbab5ac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2"/>
            <a:ext cx="4286248" cy="5714997"/>
          </a:xfrm>
          <a:prstGeom prst="rect">
            <a:avLst/>
          </a:prstGeom>
        </p:spPr>
      </p:pic>
      <p:pic>
        <p:nvPicPr>
          <p:cNvPr id="4" name="Рисунок 3" descr="IMG-f5b90f74cf6171db30ea95bbaa48c8b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14290"/>
            <a:ext cx="3286148" cy="4381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357166"/>
            <a:ext cx="254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Амашаев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Рустам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e5cded752c8a049f29d6d33fc1efd46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96899" cy="4714884"/>
          </a:xfrm>
          <a:prstGeom prst="rect">
            <a:avLst/>
          </a:prstGeom>
        </p:spPr>
      </p:pic>
      <p:pic>
        <p:nvPicPr>
          <p:cNvPr id="5" name="Рисунок 4" descr="IMG-bb3bc86eaed1265aadf8adb8a607487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523963"/>
            <a:ext cx="4000528" cy="5334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20" y="214290"/>
            <a:ext cx="2519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Шинкарчук Аня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4" y="1000108"/>
            <a:ext cx="257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Латыпов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Стефан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57423" y="2214554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ФЭМП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Закрепление знания цвета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0bffc8e6336ae72c0307e1f7eb0e8e4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536163" cy="4714883"/>
          </a:xfrm>
          <a:prstGeom prst="rect">
            <a:avLst/>
          </a:prstGeom>
        </p:spPr>
      </p:pic>
      <p:pic>
        <p:nvPicPr>
          <p:cNvPr id="4" name="Рисунок 3" descr="IMG-d3e486f4957d013ed837b6742d37a04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523987"/>
            <a:ext cx="4000510" cy="5334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562" y="714356"/>
            <a:ext cx="236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Абрамов Данил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71a66654aa83c7e59c2d740a82c519c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643306" cy="4857741"/>
          </a:xfrm>
          <a:prstGeom prst="rect">
            <a:avLst/>
          </a:prstGeom>
        </p:spPr>
      </p:pic>
      <p:pic>
        <p:nvPicPr>
          <p:cNvPr id="5" name="Рисунок 4" descr="IMG-86c780e2e36d132741a83ee35ffcdab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785926"/>
            <a:ext cx="3804056" cy="5072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6314" y="928670"/>
            <a:ext cx="2519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Шинкарчук Аня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-dac9bc63aa52b36c5c960d23fd6bafa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143404" cy="5029928"/>
          </a:xfrm>
          <a:prstGeom prst="rect">
            <a:avLst/>
          </a:prstGeom>
        </p:spPr>
      </p:pic>
      <p:pic>
        <p:nvPicPr>
          <p:cNvPr id="6" name="Рисунок 5" descr="IMG-a68ea717474af1a7350abac2e23f62f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3405" y="2000240"/>
            <a:ext cx="3643320" cy="485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628" y="928670"/>
            <a:ext cx="2353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Русяева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Ксюша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9016d69afbecfbd9373bb8c68036047c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482" y="428604"/>
            <a:ext cx="6929518" cy="3153074"/>
          </a:xfrm>
          <a:prstGeom prst="rect">
            <a:avLst/>
          </a:prstGeom>
        </p:spPr>
      </p:pic>
      <p:pic>
        <p:nvPicPr>
          <p:cNvPr id="4" name="Рисунок 3" descr="IMG-c9e440b07d6134f7f0a8822ec053650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643314"/>
            <a:ext cx="6357982" cy="3089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0"/>
            <a:ext cx="252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Данилова Арина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a1e196f15e10c6ef5c719733ddbbd44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928670"/>
            <a:ext cx="5786478" cy="578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285728"/>
            <a:ext cx="230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Солонин Паша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44f8bdeff2a7bb66a02e230ea95f317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571480"/>
            <a:ext cx="4500576" cy="59055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-67e0f23362aae196221b00ca579be05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785794"/>
            <a:ext cx="3375410" cy="4500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868" y="285728"/>
            <a:ext cx="2231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Кузнецов Вова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53499791c2d95bc221808312a3322df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14744" cy="4952991"/>
          </a:xfrm>
          <a:prstGeom prst="rect">
            <a:avLst/>
          </a:prstGeom>
        </p:spPr>
      </p:pic>
      <p:pic>
        <p:nvPicPr>
          <p:cNvPr id="6" name="Рисунок 5" descr="IMG-565af6526d00a3621d6a54f30fd78b3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428712"/>
            <a:ext cx="4071966" cy="542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438" y="714356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Жочкина Варя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-19a208ef04660a778d1d6173b90e04c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071546"/>
            <a:ext cx="4500576" cy="56197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G-ad169c732b239c0ae08694015a8d531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857232"/>
            <a:ext cx="6715172" cy="3693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802" y="357166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Симдянкин Кирилл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31/55/7b/31557b152b6da8b08cd9d6a1bf8c5b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-ca0e9844728d286773c54205a1eae9d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714356"/>
            <a:ext cx="3275064" cy="6000768"/>
          </a:xfrm>
          <a:prstGeom prst="rect">
            <a:avLst/>
          </a:prstGeom>
        </p:spPr>
      </p:pic>
      <p:pic>
        <p:nvPicPr>
          <p:cNvPr id="5" name="Рисунок 4" descr="IMG-ae407f4ca521f54e3fbb5d95588e822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14290"/>
            <a:ext cx="3126294" cy="64293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122</Words>
  <Application>Microsoft Office PowerPoint</Application>
  <PresentationFormat>Экран (4:3)</PresentationFormat>
  <Paragraphs>46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user</cp:lastModifiedBy>
  <cp:revision>20</cp:revision>
  <dcterms:created xsi:type="dcterms:W3CDTF">2020-05-12T08:04:05Z</dcterms:created>
  <dcterms:modified xsi:type="dcterms:W3CDTF">2020-09-23T06:47:26Z</dcterms:modified>
</cp:coreProperties>
</file>