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A4A66A-2096-479C-BAE6-D9E7F7719C2C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16A25E-79E1-4999-881A-346F260EF20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54809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A66A-2096-479C-BAE6-D9E7F7719C2C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6A25E-79E1-4999-881A-346F260EF2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8320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A66A-2096-479C-BAE6-D9E7F7719C2C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6A25E-79E1-4999-881A-346F260EF2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784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A66A-2096-479C-BAE6-D9E7F7719C2C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6A25E-79E1-4999-881A-346F260EF2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2868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A66A-2096-479C-BAE6-D9E7F7719C2C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6A25E-79E1-4999-881A-346F260EF20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12656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A66A-2096-479C-BAE6-D9E7F7719C2C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6A25E-79E1-4999-881A-346F260EF2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2161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A66A-2096-479C-BAE6-D9E7F7719C2C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6A25E-79E1-4999-881A-346F260EF2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6819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A66A-2096-479C-BAE6-D9E7F7719C2C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6A25E-79E1-4999-881A-346F260EF2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094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A66A-2096-479C-BAE6-D9E7F7719C2C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6A25E-79E1-4999-881A-346F260EF2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6476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A66A-2096-479C-BAE6-D9E7F7719C2C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6A25E-79E1-4999-881A-346F260EF2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8484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A66A-2096-479C-BAE6-D9E7F7719C2C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6A25E-79E1-4999-881A-346F260EF2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2453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01A4A66A-2096-479C-BAE6-D9E7F7719C2C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D16A25E-79E1-4999-881A-346F260EF2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8978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366734A-3419-4F5C-BB83-FD3259A6E4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530" y="1782698"/>
            <a:ext cx="8547652" cy="1646302"/>
          </a:xfrm>
        </p:spPr>
        <p:txBody>
          <a:bodyPr>
            <a:noAutofit/>
          </a:bodyPr>
          <a:lstStyle/>
          <a:p>
            <a:r>
              <a:rPr lang="ru-RU" sz="4000" dirty="0"/>
              <a:t>Дистанционное музыкальное занятие в средней группе на тему:  «Весенняя капель»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3D2C434-DA92-47D4-A65D-D12EDF6B56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Подготовила: </a:t>
            </a:r>
          </a:p>
          <a:p>
            <a:r>
              <a:rPr lang="ru-RU" dirty="0"/>
              <a:t>Музыкальный руководитель Косова С. Ю.</a:t>
            </a:r>
          </a:p>
        </p:txBody>
      </p:sp>
    </p:spTree>
    <p:extLst>
      <p:ext uri="{BB962C8B-B14F-4D97-AF65-F5344CB8AC3E}">
        <p14:creationId xmlns:p14="http://schemas.microsoft.com/office/powerpoint/2010/main" xmlns="" val="78704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E8DED9D-CD81-45A8-A018-AAD71CA7E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Занятие 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4AEBC9F-0E4E-47E6-8046-526FD19765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0000"/>
                </a:solidFill>
                <a:effectLst/>
                <a:latin typeface="PT Astra Serif"/>
                <a:ea typeface="Times New Roman" panose="02020603050405020304" pitchFamily="18" charset="0"/>
                <a:cs typeface="Calibri" panose="020F0502020204030204" pitchFamily="34" charset="0"/>
              </a:rPr>
              <a:t>Тема: «Весенняя капель»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000000"/>
                </a:solidFill>
                <a:effectLst/>
                <a:latin typeface="PT Astra Serif"/>
                <a:ea typeface="Times New Roman" panose="02020603050405020304" pitchFamily="18" charset="0"/>
                <a:cs typeface="Calibri" panose="020F0502020204030204" pitchFamily="34" charset="0"/>
              </a:rPr>
              <a:t>Цель: выполнять движения под музыку. Развивать музыкальн</a:t>
            </a:r>
            <a:r>
              <a:rPr lang="ru-RU" sz="2400" dirty="0">
                <a:solidFill>
                  <a:srgbClr val="000000"/>
                </a:solidFill>
                <a:latin typeface="PT Astra Serif"/>
                <a:ea typeface="Times New Roman" panose="02020603050405020304" pitchFamily="18" charset="0"/>
                <a:cs typeface="Calibri" panose="020F0502020204030204" pitchFamily="34" charset="0"/>
              </a:rPr>
              <a:t>о -</a:t>
            </a:r>
            <a:r>
              <a:rPr lang="ru-RU" sz="2400" dirty="0">
                <a:solidFill>
                  <a:srgbClr val="000000"/>
                </a:solidFill>
                <a:effectLst/>
                <a:latin typeface="PT Astra Serif"/>
                <a:ea typeface="Times New Roman" panose="02020603050405020304" pitchFamily="18" charset="0"/>
                <a:cs typeface="Calibri" panose="020F0502020204030204" pitchFamily="34" charset="0"/>
              </a:rPr>
              <a:t> ритмический слух</a:t>
            </a:r>
          </a:p>
          <a:p>
            <a:r>
              <a:rPr lang="ru-RU" sz="2400" dirty="0">
                <a:solidFill>
                  <a:srgbClr val="000000"/>
                </a:solidFill>
                <a:effectLst/>
                <a:latin typeface="PT Astra Serif"/>
                <a:ea typeface="Times New Roman" panose="02020603050405020304" pitchFamily="18" charset="0"/>
                <a:cs typeface="Calibri" panose="020F0502020204030204" pitchFamily="34" charset="0"/>
              </a:rPr>
              <a:t>Оборудование: интернет, компьютер.</a:t>
            </a:r>
          </a:p>
          <a:p>
            <a:pPr indent="360680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PT Astra Serif"/>
                <a:ea typeface="Times New Roman" panose="02020603050405020304" pitchFamily="18" charset="0"/>
                <a:cs typeface="Calibri" panose="020F0502020204030204" pitchFamily="34" charset="0"/>
              </a:rPr>
              <a:t>Музыкальный руководитель (далее М.Р.) . Добрый день, уважаемые родители! Добрый день, ребята! Какое сейчас время года?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680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PT Astra Serif"/>
                <a:ea typeface="Times New Roman" panose="02020603050405020304" pitchFamily="18" charset="0"/>
                <a:cs typeface="Calibri" panose="020F0502020204030204" pitchFamily="34" charset="0"/>
              </a:rPr>
              <a:t>- Весна.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65338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4B781C6-6616-45D9-8B8E-4C336B92A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521" y="339777"/>
            <a:ext cx="9875520" cy="1356360"/>
          </a:xfrm>
        </p:spPr>
        <p:txBody>
          <a:bodyPr>
            <a:normAutofit/>
          </a:bodyPr>
          <a:lstStyle/>
          <a:p>
            <a:r>
              <a:rPr lang="ru-RU" sz="2400" b="0" i="0" dirty="0">
                <a:solidFill>
                  <a:srgbClr val="000000"/>
                </a:solidFill>
                <a:effectLst/>
                <a:latin typeface="-apple-system"/>
              </a:rPr>
              <a:t>ИГРА "СОЛНЫШКО И ДОЖДИК" ДЛЯ МЛАДШЕГО ДОШКОЛЬНОГО ВОЗРАСТА (муз. «Ласковое солнышко светит на дорожку») – интернет источник.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5EFC404-03FB-4A40-899C-B51BB10DF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845" y="1743356"/>
            <a:ext cx="11492309" cy="4629712"/>
          </a:xfrm>
        </p:spPr>
        <p:txBody>
          <a:bodyPr>
            <a:normAutofit fontScale="92500" lnSpcReduction="10000"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На музыку вступления взрослый говорит: «Погода хорошая, пойдём гулять!»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Взрослый с ребёнком за руку "гуляют" и поют песенку: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Смотрит солнышко в окошко,</a:t>
            </a:r>
            <a:r>
              <a:rPr lang="ru-RU" dirty="0"/>
              <a:t/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Светит в нашу комнату.</a:t>
            </a:r>
            <a:r>
              <a:rPr lang="ru-RU" dirty="0"/>
              <a:t/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Мы захлопаем в ладошки,</a:t>
            </a:r>
            <a:r>
              <a:rPr lang="ru-RU" dirty="0"/>
              <a:t/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Очень рады солнышку.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На первую часть проигрыша хлопают в ладоши.</a:t>
            </a:r>
            <a:r>
              <a:rPr lang="ru-RU" dirty="0"/>
              <a:t/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На вторую часть проигрыша шлёпают по коленям.</a:t>
            </a:r>
            <a:r>
              <a:rPr lang="ru-RU" dirty="0"/>
              <a:t/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На третью часть проигрыша кружатся.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На музыку дождя взрослый говорит: «Дождик пошёл», открывает зонтик и прячется под него вместе с ребёнком.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Игра повторяется 2-3 раза.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57619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008C5AD-B074-456D-B9A2-A697D3BE8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305" y="438462"/>
            <a:ext cx="9872871" cy="4038600"/>
          </a:xfrm>
        </p:spPr>
        <p:txBody>
          <a:bodyPr/>
          <a:lstStyle/>
          <a:p>
            <a:r>
              <a:rPr lang="ru-RU" sz="2400" dirty="0">
                <a:solidFill>
                  <a:srgbClr val="000000"/>
                </a:solidFill>
                <a:effectLst/>
                <a:latin typeface="PT Astra Serif"/>
                <a:ea typeface="Times New Roman" panose="02020603050405020304" pitchFamily="18" charset="0"/>
                <a:cs typeface="Calibri" panose="020F0502020204030204" pitchFamily="34" charset="0"/>
              </a:rPr>
              <a:t>А сейчас, ребята, я вам предлагаю вместе с Капитаном крабом устроить весёлый танец-разминку.</a:t>
            </a:r>
          </a:p>
          <a:p>
            <a:endParaRPr lang="ru-RU" sz="2400" dirty="0">
              <a:solidFill>
                <a:srgbClr val="000000"/>
              </a:solidFill>
              <a:latin typeface="PT Astra Serif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ru-RU" sz="2400" dirty="0">
              <a:solidFill>
                <a:srgbClr val="000000"/>
              </a:solidFill>
              <a:effectLst/>
              <a:latin typeface="PT Astra Serif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https://www.youtube.com/watch?v=AKuouDBQtOY&amp;feature=emb_logo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40808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60B516B4-CC4D-415E-807F-A52F66A0F76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42606" y="2858125"/>
            <a:ext cx="9875838" cy="1355725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none" rtlCol="0">
            <a:spAutoFit/>
          </a:bodyPr>
          <a:lstStyle/>
          <a:p>
            <a:r>
              <a:rPr lang="ru-RU" sz="6000" dirty="0"/>
              <a:t>До новых встреч!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A7F68AF-CAC0-47BC-BF2F-297B690886AD}"/>
              </a:ext>
            </a:extLst>
          </p:cNvPr>
          <p:cNvSpPr txBox="1"/>
          <p:nvPr/>
        </p:nvSpPr>
        <p:spPr>
          <a:xfrm>
            <a:off x="1742606" y="876048"/>
            <a:ext cx="753255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effectLst/>
                <a:latin typeface="PT Astra Serif"/>
                <a:ea typeface="Times New Roman" panose="02020603050405020304" pitchFamily="18" charset="0"/>
                <a:cs typeface="Calibri" panose="020F0502020204030204" pitchFamily="34" charset="0"/>
              </a:rPr>
              <a:t>Надеюсь у вас ребята сейчас веселое </a:t>
            </a:r>
            <a:r>
              <a:rPr lang="ru-RU" sz="2400">
                <a:solidFill>
                  <a:srgbClr val="000000"/>
                </a:solidFill>
                <a:effectLst/>
                <a:latin typeface="PT Astra Serif"/>
                <a:ea typeface="Times New Roman" panose="02020603050405020304" pitchFamily="18" charset="0"/>
                <a:cs typeface="Calibri" panose="020F0502020204030204" pitchFamily="34" charset="0"/>
              </a:rPr>
              <a:t>весеннее настроение!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9814747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21</TotalTime>
  <Words>143</Words>
  <Application>Microsoft Office PowerPoint</Application>
  <PresentationFormat>Произвольный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Базис</vt:lpstr>
      <vt:lpstr>Дистанционное музыкальное занятие в средней группе на тему:  «Весенняя капель»</vt:lpstr>
      <vt:lpstr>Занятие 1</vt:lpstr>
      <vt:lpstr>ИГРА "СОЛНЫШКО И ДОЖДИК" ДЛЯ МЛАДШЕГО ДОШКОЛЬНОГО ВОЗРАСТА (муз. «Ласковое солнышко светит на дорожку») – интернет источник.</vt:lpstr>
      <vt:lpstr>Слайд 4</vt:lpstr>
      <vt:lpstr>До новых встреч!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Дистанционное музыкальное занятие в средней группе на тему:  «Весенняя капель»</dc:title>
  <dc:creator>вадим косов</dc:creator>
  <cp:lastModifiedBy>Юрий</cp:lastModifiedBy>
  <cp:revision>4</cp:revision>
  <dcterms:created xsi:type="dcterms:W3CDTF">2020-04-10T16:08:46Z</dcterms:created>
  <dcterms:modified xsi:type="dcterms:W3CDTF">2020-04-14T07:32:48Z</dcterms:modified>
</cp:coreProperties>
</file>