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85" autoAdjust="0"/>
  </p:normalViewPr>
  <p:slideViewPr>
    <p:cSldViewPr>
      <p:cViewPr>
        <p:scale>
          <a:sx n="78" d="100"/>
          <a:sy n="78" d="100"/>
        </p:scale>
        <p:origin x="-114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C7915-D6E0-452F-8BAB-A12420494609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4F3FF-F36A-4C88-BBA0-FC091DDA9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4F3FF-F36A-4C88-BBA0-FC091DDA96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7143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Министерство образования РМ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6000792" cy="40719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err="1" smtClean="0"/>
              <a:t>Портфолио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Игнатовой Ирины Викторовны</a:t>
            </a:r>
          </a:p>
          <a:p>
            <a:pPr algn="ctr"/>
            <a:r>
              <a:rPr lang="ru-RU" sz="2000" b="1" dirty="0" smtClean="0"/>
              <a:t>Педагога дополнительного образования </a:t>
            </a:r>
          </a:p>
          <a:p>
            <a:pPr algn="ctr"/>
            <a:r>
              <a:rPr lang="ru-RU" sz="2000" b="1" dirty="0" smtClean="0"/>
              <a:t>МУ ДО «Центр детского творчества №2»</a:t>
            </a:r>
          </a:p>
          <a:p>
            <a:pPr algn="ctr"/>
            <a:r>
              <a:rPr lang="ru-RU" sz="2000" b="1" dirty="0" smtClean="0"/>
              <a:t>г.о. Саранск</a:t>
            </a:r>
          </a:p>
          <a:p>
            <a:pPr algn="ctr"/>
            <a:r>
              <a:rPr lang="ru-RU" sz="1600" b="1" dirty="0" smtClean="0"/>
              <a:t>Дата рождения: 14.04.1985 г.</a:t>
            </a:r>
          </a:p>
          <a:p>
            <a:pPr algn="ctr"/>
            <a:r>
              <a:rPr lang="ru-RU" sz="1600" b="1" dirty="0" smtClean="0"/>
              <a:t>Профессиональное образование: учитель музыки, Мордовский государственный педагогический институт </a:t>
            </a:r>
          </a:p>
          <a:p>
            <a:pPr algn="ctr"/>
            <a:r>
              <a:rPr lang="ru-RU" sz="1600" b="1" dirty="0" smtClean="0"/>
              <a:t>им. М.Е. </a:t>
            </a:r>
            <a:r>
              <a:rPr lang="ru-RU" sz="1600" b="1" dirty="0" err="1" smtClean="0"/>
              <a:t>Евсевьева</a:t>
            </a:r>
            <a:r>
              <a:rPr lang="ru-RU" sz="1600" b="1" dirty="0" smtClean="0"/>
              <a:t>, диплом ВСГ 4587892, от 26.01.2010г.</a:t>
            </a:r>
          </a:p>
          <a:p>
            <a:pPr algn="ctr"/>
            <a:r>
              <a:rPr lang="ru-RU" sz="1600" b="1" dirty="0" smtClean="0"/>
              <a:t>Стаж педагогической работы 15 лет</a:t>
            </a:r>
          </a:p>
          <a:p>
            <a:pPr algn="ctr"/>
            <a:r>
              <a:rPr lang="ru-RU" sz="1600" b="1" dirty="0" smtClean="0"/>
              <a:t>Общий трудовой стаж 16 лет</a:t>
            </a:r>
          </a:p>
          <a:p>
            <a:pPr algn="ctr"/>
            <a:r>
              <a:rPr lang="ru-RU" sz="1600" b="1" dirty="0" smtClean="0"/>
              <a:t>Наличие квалификационной категории: первая, приказ по МО РМ от 28.12.2011г. №1591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7860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8. Экспертная деятельность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4" descr="C:\Users\Татьяна\Desktop\Документы для Тишкиной сканы\Документы для Тишкиной сканы-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2571768" cy="407196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32226" y="-2643229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25717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571612"/>
            <a:ext cx="300034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 flipH="1" flipV="1">
            <a:off x="8215337" y="63245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32861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071942"/>
            <a:ext cx="52149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9. Общественно-педагогическая активность педагога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285860"/>
            <a:ext cx="22859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85860"/>
            <a:ext cx="25003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228601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285860"/>
            <a:ext cx="228601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Татьяна\Desktop\Документы для Тишкиной сканы\Документы для Тишкиной сканы-34.jpg"/>
          <p:cNvPicPr>
            <a:picLocks noChangeAspect="1" noChangeArrowheads="1"/>
          </p:cNvPicPr>
          <p:nvPr/>
        </p:nvPicPr>
        <p:blipFill>
          <a:blip r:embed="rId2" cstate="print"/>
          <a:srcRect l="8848" t="4191" r="8568" b="9888"/>
          <a:stretch>
            <a:fillRect/>
          </a:stretch>
        </p:blipFill>
        <p:spPr bwMode="auto">
          <a:xfrm>
            <a:off x="3286116" y="3500438"/>
            <a:ext cx="2643206" cy="31972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C:\Users\Татьяна\Desktop\Документы для Тишкиной сканы\Документы для Тишкиной сканы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429000"/>
            <a:ext cx="2571768" cy="327095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Users\Татьяна\Desktop\Документы для Тишкиной сканы\Документы для Тишкиной сканы-12.jpg"/>
          <p:cNvPicPr>
            <a:picLocks noChangeAspect="1" noChangeArrowheads="1"/>
          </p:cNvPicPr>
          <p:nvPr/>
        </p:nvPicPr>
        <p:blipFill>
          <a:blip r:embed="rId4" cstate="print"/>
          <a:srcRect b="2092"/>
          <a:stretch>
            <a:fillRect/>
          </a:stretch>
        </p:blipFill>
        <p:spPr bwMode="auto">
          <a:xfrm>
            <a:off x="3286116" y="142852"/>
            <a:ext cx="2643206" cy="31432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42852"/>
            <a:ext cx="25717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00438"/>
            <a:ext cx="264320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10. наставничество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4" descr="C:\Users\Татьяна\Desktop\Документы для Тишкиной сканы\Документы для Тишкиной сканы-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571900" cy="47149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11. Позитивные результаты работы с детьми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00700"/>
            <a:ext cx="4357719" cy="551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41434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12. Участие педагога в профессиональных конкурсах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36" y="1571612"/>
            <a:ext cx="3714776" cy="47529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12"/>
            <a:ext cx="36748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13.Награды и поощрения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644160" cy="48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73379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Характеристика-представление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92908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385122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  <a:cs typeface="Aharoni" pitchFamily="2" charset="-79"/>
              </a:rPr>
              <a:t>1. Реализация Образовательной программы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  <a:cs typeface="Aharoni" pitchFamily="2" charset="-79"/>
            </a:endParaRPr>
          </a:p>
        </p:txBody>
      </p:sp>
      <p:pic>
        <p:nvPicPr>
          <p:cNvPr id="4" name="Содержимое 3" descr="Конфетт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250033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00504"/>
            <a:ext cx="2286016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3" descr="E56DE5FA"/>
          <p:cNvPicPr>
            <a:picLocks noChangeAspect="1" noChangeArrowheads="1"/>
          </p:cNvPicPr>
          <p:nvPr/>
        </p:nvPicPr>
        <p:blipFill>
          <a:blip r:embed="rId4" cstate="print"/>
          <a:srcRect l="12397" t="11978" r="4630" b="4108"/>
          <a:stretch>
            <a:fillRect/>
          </a:stretch>
        </p:blipFill>
        <p:spPr bwMode="auto">
          <a:xfrm>
            <a:off x="6643702" y="4000504"/>
            <a:ext cx="2285984" cy="2857496"/>
          </a:xfrm>
          <a:prstGeom prst="rect">
            <a:avLst/>
          </a:prstGeom>
          <a:noFill/>
          <a:effectLst>
            <a:outerShdw blurRad="50800" dist="635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71612"/>
            <a:ext cx="33337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2. Результаты участия в инновационной (экспериментальной) деятельности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Татьяна\Desktop\Документы для Тишкиной сканы\Документы для Тишкиной сканы-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285860"/>
            <a:ext cx="2428892" cy="36433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571744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3.Участие детей в конкурсах, выставках, турнирах, соревнованиях, акциях, фестивалях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00174"/>
            <a:ext cx="345412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366" y="2000216"/>
            <a:ext cx="33426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32146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4. Наличие публикаций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9568" y="1554162"/>
            <a:ext cx="3417263" cy="49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5. Наличие авторских программ, методических пособий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3037927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1" descr="CFC880FB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6360" t="1694" r="4593" b="5341"/>
          <a:stretch>
            <a:fillRect/>
          </a:stretch>
        </p:blipFill>
        <p:spPr bwMode="auto">
          <a:xfrm>
            <a:off x="4786314" y="1357298"/>
            <a:ext cx="3286148" cy="4643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6. Выступления на заседаниях методических советов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093858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7. Проведение мастер-классов, открытых мероприятий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5719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2979</TotalTime>
  <Words>162</Words>
  <PresentationFormat>Экран (4:3)</PresentationFormat>
  <Paragraphs>27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Министерство образования РМ</vt:lpstr>
      <vt:lpstr>Характеристика-представление</vt:lpstr>
      <vt:lpstr>1. Реализация Образовательной программы</vt:lpstr>
      <vt:lpstr>2. Результаты участия в инновационной (экспериментальной) деятельности</vt:lpstr>
      <vt:lpstr>3.Участие детей в конкурсах, выставках, турнирах, соревнованиях, акциях, фестивалях</vt:lpstr>
      <vt:lpstr>4. Наличие публикаций</vt:lpstr>
      <vt:lpstr>5. Наличие авторских программ, методических пособий</vt:lpstr>
      <vt:lpstr>6. Выступления на заседаниях методических советов</vt:lpstr>
      <vt:lpstr>7. Проведение мастер-классов, открытых мероприятий</vt:lpstr>
      <vt:lpstr>8. Экспертная деятельность</vt:lpstr>
      <vt:lpstr>Слайд 11</vt:lpstr>
      <vt:lpstr>9. Общественно-педагогическая активность педагога</vt:lpstr>
      <vt:lpstr>Слайд 13</vt:lpstr>
      <vt:lpstr>10. наставничество</vt:lpstr>
      <vt:lpstr>11. Позитивные результаты работы с детьми</vt:lpstr>
      <vt:lpstr>12. Участие педагога в профессиональных конкурсах</vt:lpstr>
      <vt:lpstr>13.Награды и поощрения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User</dc:creator>
  <cp:lastModifiedBy>User</cp:lastModifiedBy>
  <cp:revision>102</cp:revision>
  <dcterms:created xsi:type="dcterms:W3CDTF">2021-02-07T16:24:00Z</dcterms:created>
  <dcterms:modified xsi:type="dcterms:W3CDTF">2021-02-10T18:23:26Z</dcterms:modified>
</cp:coreProperties>
</file>