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4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7" r:id="rId16"/>
    <p:sldId id="256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3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D:\Рабочий стол\пожарники\Новая папк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577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290" y="353460"/>
            <a:ext cx="64294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«Детский сад №16 комбинированного вида»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«Радуга» комбинированного вида»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Рузаевского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14554" y="5864405"/>
            <a:ext cx="4643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инструктор по физической культуре: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Захарова Н.А.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14356" y="2304101"/>
            <a:ext cx="5572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для детей</a:t>
            </a:r>
            <a:endParaRPr kumimoji="0" lang="ru-RU" sz="28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D:\Рабочий стол\пожарники\Ogon_-_drug__Ogon_-_vrag_36_05071258.jpg"/>
          <p:cNvPicPr>
            <a:picLocks noChangeAspect="1" noChangeArrowheads="1"/>
          </p:cNvPicPr>
          <p:nvPr/>
        </p:nvPicPr>
        <p:blipFill>
          <a:blip r:embed="rId3" cstate="print"/>
          <a:srcRect l="5512" t="34646" r="68898" b="3675"/>
          <a:stretch>
            <a:fillRect/>
          </a:stretch>
        </p:blipFill>
        <p:spPr bwMode="auto">
          <a:xfrm>
            <a:off x="2786058" y="3115740"/>
            <a:ext cx="1785950" cy="3228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бочий стол\пожарники\pozhark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Рабочий стол\пожарники\pozhark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Рабочий стол\пожарники\pozhark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Рабочий стол\пожарники\pozhark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Рабочий стол\пожарники\pozhark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пожарники\Презентация Microsoft Office PowerPoint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1" name="Picture 3" descr="D:\Рабочий стол\пожарники\Презентация Microsoft Office PowerPoint\Слай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пожарники\Презентация Microsoft Office PowerPoint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7" name="Picture 3" descr="D:\Рабочий стол\пожарники\Презентация Microsoft Office PowerPoint\Слай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чий стол\пожарники\pozhar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пожарники\Новая папка\pozhark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пожарники\Новая папка\pozhar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пожарники\Новая папка\pozhark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\пожарники\Новая папка\pozhark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пожарники\Новая папка\pozhark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бочий стол\пожарники\pozhark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бочий стол\пожарники\pozhark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4</cp:revision>
  <dcterms:created xsi:type="dcterms:W3CDTF">2019-03-19T19:53:42Z</dcterms:created>
  <dcterms:modified xsi:type="dcterms:W3CDTF">2019-03-19T20:17:22Z</dcterms:modified>
</cp:coreProperties>
</file>