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3EB11D-8A42-AC41-A8B6-93EB0E9021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615C404-725E-724C-BDD3-86A78DA161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5EF5C3A-24A5-474B-8934-01C5EE39D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3182" y="-272143"/>
            <a:ext cx="12456721" cy="713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18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3569E-5E4A-3944-8386-E719801EF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34E39C28-D3CF-164D-ABA4-59A7AC6AA5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"/>
            <a:ext cx="12283538" cy="7168496"/>
          </a:xfrm>
        </p:spPr>
      </p:pic>
    </p:spTree>
    <p:extLst>
      <p:ext uri="{BB962C8B-B14F-4D97-AF65-F5344CB8AC3E}">
        <p14:creationId xmlns:p14="http://schemas.microsoft.com/office/powerpoint/2010/main" val="2683796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41A966-1A4B-554C-A0DA-D4E1EDFE9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273CDAC0-D5AA-D241-8818-E12D2ABC1B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86591"/>
            <a:ext cx="12333019" cy="7088085"/>
          </a:xfrm>
        </p:spPr>
      </p:pic>
    </p:spTree>
    <p:extLst>
      <p:ext uri="{BB962C8B-B14F-4D97-AF65-F5344CB8AC3E}">
        <p14:creationId xmlns:p14="http://schemas.microsoft.com/office/powerpoint/2010/main" val="3790797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3E36E1-941B-0D4B-BF32-D26F51B6D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Посещения выставки-реконструкции </a:t>
            </a:r>
            <a:br>
              <a:rPr lang="ru-RU" dirty="0"/>
            </a:br>
            <a:r>
              <a:rPr lang="ru-RU" dirty="0"/>
              <a:t>                         « </a:t>
            </a:r>
            <a:r>
              <a:rPr lang="ru-RU" dirty="0" smtClean="0"/>
              <a:t>МОРДОВСКАЯ Изба</a:t>
            </a:r>
            <a:r>
              <a:rPr lang="ru-RU" dirty="0"/>
              <a:t>»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1368CE68-4458-B343-A89F-9139354646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514" y="2097086"/>
            <a:ext cx="4366655" cy="4760913"/>
          </a:xfr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A0E11E70-0CF4-8941-B521-B114C33FA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6940" y="2063582"/>
            <a:ext cx="6977370" cy="476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208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A3000E-3BAC-5B45-8BE8-DB480553B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7294F522-1BBA-F046-BB49-71B4630195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143" y="309259"/>
            <a:ext cx="5578929" cy="6239482"/>
          </a:xfr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47B2EED2-75A4-7D4F-BEE5-B5E1920E8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0930" y="509374"/>
            <a:ext cx="5667581" cy="593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51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8C76A4-7259-4C42-B47E-23989960D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FCD1229B-DB45-0542-8ED6-5CB8BEA7BB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3988" y="256061"/>
            <a:ext cx="4762500" cy="6345876"/>
          </a:xfr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DFBD802C-D8A1-8345-A382-5AD66FB28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499" y="256061"/>
            <a:ext cx="4964487" cy="598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362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EE8A97-458F-B44B-A938-B8B4783E2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097987" cy="1991591"/>
          </a:xfrm>
        </p:spPr>
        <p:txBody>
          <a:bodyPr/>
          <a:lstStyle/>
          <a:p>
            <a:r>
              <a:rPr lang="ru-RU"/>
              <a:t>Приготовление </a:t>
            </a:r>
            <a:r>
              <a:rPr lang="ru-RU" b="1"/>
              <a:t>национального</a:t>
            </a:r>
            <a:r>
              <a:rPr lang="ru-RU"/>
              <a:t> блюда- « КАПСТА ЯМ»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7489BFD-9BDB-B148-99D5-FB436B61F9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4463" y="1553144"/>
            <a:ext cx="4230582" cy="5304856"/>
          </a:xfrm>
        </p:spPr>
      </p:pic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378FF5EB-93A3-FE4F-9883-88BA8B69C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1867" y="6706809"/>
            <a:ext cx="4005544" cy="54186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0D5255-C978-9E43-BF75-4B0D02231B24}"/>
              </a:ext>
            </a:extLst>
          </p:cNvPr>
          <p:cNvSpPr txBox="1"/>
          <p:nvPr/>
        </p:nvSpPr>
        <p:spPr>
          <a:xfrm>
            <a:off x="5134593" y="514696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182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36D452-E7B8-504B-9DC4-F009AD5FE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Приготовления каши- «Ликшань каша»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1318C6A3-6B64-394A-8BA3-E067BE0B6C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8097" y="2365058"/>
            <a:ext cx="4087585" cy="4256312"/>
          </a:xfr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121978E5-A340-FF46-9F0A-B3D9D484D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412" y="2338882"/>
            <a:ext cx="5719556" cy="425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535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3CD93A-D7D1-F34D-8826-275859E11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Спасибо</a:t>
            </a:r>
            <a:br>
              <a:rPr lang="ru-RU"/>
            </a:br>
            <a:r>
              <a:rPr lang="ru-RU"/>
              <a:t>За внимание!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7840EE3C-1508-F74D-845F-80DC955E84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30332" y="367393"/>
            <a:ext cx="6011884" cy="6123214"/>
          </a:xfrm>
        </p:spPr>
      </p:pic>
    </p:spTree>
    <p:extLst>
      <p:ext uri="{BB962C8B-B14F-4D97-AF65-F5344CB8AC3E}">
        <p14:creationId xmlns:p14="http://schemas.microsoft.com/office/powerpoint/2010/main" val="3507933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78F066-AD88-8245-AC4E-DE40FDCB4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E9633606-32DA-A541-86EC-11BEE3E063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73182" y="-235032"/>
            <a:ext cx="12555682" cy="7422077"/>
          </a:xfrm>
        </p:spPr>
      </p:pic>
    </p:spTree>
    <p:extLst>
      <p:ext uri="{BB962C8B-B14F-4D97-AF65-F5344CB8AC3E}">
        <p14:creationId xmlns:p14="http://schemas.microsoft.com/office/powerpoint/2010/main" val="3407298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4BC3B1-3A8A-384B-9A0E-48C368F4D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10A5D157-3C14-6B4E-8DE9-DEE9A6B4C1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211327"/>
            <a:ext cx="12320648" cy="7348891"/>
          </a:xfrm>
        </p:spPr>
      </p:pic>
    </p:spTree>
    <p:extLst>
      <p:ext uri="{BB962C8B-B14F-4D97-AF65-F5344CB8AC3E}">
        <p14:creationId xmlns:p14="http://schemas.microsoft.com/office/powerpoint/2010/main" val="2099828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94DA93-F2B1-8E45-9328-1806CF11D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D4A61EDE-57C4-ED4B-B4AD-226CA21C8D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382500" cy="6858000"/>
          </a:xfrm>
        </p:spPr>
      </p:pic>
    </p:spTree>
    <p:extLst>
      <p:ext uri="{BB962C8B-B14F-4D97-AF65-F5344CB8AC3E}">
        <p14:creationId xmlns:p14="http://schemas.microsoft.com/office/powerpoint/2010/main" val="3168454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06F6D8-08EC-E344-A9DF-37CA306B2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17FB3F0D-17F8-8E45-B225-57C87AD30E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27909" y="12246430"/>
            <a:ext cx="4967111" cy="6769926"/>
          </a:xfr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2CAC38B-7D84-DD4B-B76C-AF2E66043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76" y="-39471"/>
            <a:ext cx="12195175" cy="701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59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BCB3E6-5033-B243-81A5-5E1974DEE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AF8FB6AD-4FA6-634D-BF69-99DE9A97FB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72143"/>
            <a:ext cx="12192000" cy="7130143"/>
          </a:xfrm>
        </p:spPr>
      </p:pic>
    </p:spTree>
    <p:extLst>
      <p:ext uri="{BB962C8B-B14F-4D97-AF65-F5344CB8AC3E}">
        <p14:creationId xmlns:p14="http://schemas.microsoft.com/office/powerpoint/2010/main" val="3151297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C1FE67-5399-1549-863F-58D761D70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317260BB-2A51-F540-A7F5-4E6AE95316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6591" y="-111331"/>
            <a:ext cx="12278591" cy="6969331"/>
          </a:xfrm>
        </p:spPr>
      </p:pic>
    </p:spTree>
    <p:extLst>
      <p:ext uri="{BB962C8B-B14F-4D97-AF65-F5344CB8AC3E}">
        <p14:creationId xmlns:p14="http://schemas.microsoft.com/office/powerpoint/2010/main" val="4165757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6BD9C2-9969-FC4B-A291-E07E0FB35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EF9CAD10-6BBB-B245-9630-5CB98B61E2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96883" y="-160812"/>
            <a:ext cx="12488883" cy="7137565"/>
          </a:xfrm>
        </p:spPr>
      </p:pic>
    </p:spTree>
    <p:extLst>
      <p:ext uri="{BB962C8B-B14F-4D97-AF65-F5344CB8AC3E}">
        <p14:creationId xmlns:p14="http://schemas.microsoft.com/office/powerpoint/2010/main" val="3341031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39D922-DDB1-6F46-BD70-E3F51D714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5D6E4571-2F4E-2144-9B0B-D22000BDF2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83474"/>
            <a:ext cx="12191999" cy="7570518"/>
          </a:xfrm>
        </p:spPr>
      </p:pic>
    </p:spTree>
    <p:extLst>
      <p:ext uri="{BB962C8B-B14F-4D97-AF65-F5344CB8AC3E}">
        <p14:creationId xmlns:p14="http://schemas.microsoft.com/office/powerpoint/2010/main" val="27946465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</Words>
  <Application>Microsoft Office PowerPoint</Application>
  <PresentationFormat>Широкоэкранный</PresentationFormat>
  <Paragraphs>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Trebuchet MS</vt:lpstr>
      <vt:lpstr>Tw Cen MT</vt:lpstr>
      <vt:lpstr>Контур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Посещения выставки-реконструкции                           « МОРДОВСКАЯ Изба»</vt:lpstr>
      <vt:lpstr>Презентация PowerPoint</vt:lpstr>
      <vt:lpstr>Презентация PowerPoint</vt:lpstr>
      <vt:lpstr>Приготовление национального блюда- « КАПСТА ЯМ»</vt:lpstr>
      <vt:lpstr>Приготовления каши- «Ликшань каша»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dergacevamarina835@gmail.com</dc:creator>
  <cp:lastModifiedBy>Пользователь Windows</cp:lastModifiedBy>
  <cp:revision>8</cp:revision>
  <dcterms:created xsi:type="dcterms:W3CDTF">2022-03-14T20:07:11Z</dcterms:created>
  <dcterms:modified xsi:type="dcterms:W3CDTF">2022-03-21T06:01:52Z</dcterms:modified>
</cp:coreProperties>
</file>