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7" r:id="rId2"/>
    <p:sldId id="298" r:id="rId3"/>
    <p:sldId id="299" r:id="rId4"/>
    <p:sldId id="313" r:id="rId5"/>
    <p:sldId id="311" r:id="rId6"/>
    <p:sldId id="310" r:id="rId7"/>
    <p:sldId id="300" r:id="rId8"/>
    <p:sldId id="302" r:id="rId9"/>
    <p:sldId id="303" r:id="rId10"/>
    <p:sldId id="309" r:id="rId11"/>
    <p:sldId id="312" r:id="rId12"/>
    <p:sldId id="304" r:id="rId13"/>
    <p:sldId id="305" r:id="rId14"/>
    <p:sldId id="306" r:id="rId15"/>
    <p:sldId id="307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2BF43-6D48-471D-AB0C-F8CEDC588014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15E2-C723-4093-9523-AA8B65DDE1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49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ln/>
        </p:spPr>
        <p:txBody>
          <a:bodyPr wrap="none" anchor="ctr"/>
          <a:lstStyle/>
          <a:p>
            <a:endParaRPr lang="ru-RU" altLang="ru-RU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sterember.schoolrm.ru/sveden/employees/30702/475501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yandex.ru/docs/view?url=ya-browser://4DT1uXEPRrJRXlUFoewruHyrB5GLSMUe8papREG7wl22TJPpuZlYJM_SBRSu-ljUOt1_3voeQMeURPdA1Bnxm048Wf_HKF5Vqnb9w3W6wn3H6oPICKxoUoGP2p-ziyMfkD3kb5KHZ6m5rzTkbfHkow==?sign=ViopaIZ_7p7roM-aWBDs_8gcaR08xqpsD504IYx9NVk=&amp;name=pedagogicheskiy-opyt.docx&amp;nosw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619672" y="0"/>
            <a:ext cx="6192837" cy="113823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РМ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kern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Портфолио </a:t>
            </a:r>
            <a:r>
              <a:rPr lang="ru-RU" sz="1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Зевайкиной Елены Николаевны,</a:t>
            </a: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 МБДОУ «</a:t>
            </a:r>
            <a:r>
              <a:rPr lang="ru-RU" sz="14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Большеберезниковский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«Теремок</a:t>
            </a:r>
            <a:r>
              <a:rPr lang="ru-RU" sz="14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Дата рождения: </a:t>
            </a:r>
            <a:r>
              <a:rPr lang="ru-RU" sz="1400" dirty="0">
                <a:latin typeface="Times New Roman"/>
                <a:ea typeface="Calibri"/>
              </a:rPr>
              <a:t>21.03.1972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Образование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:</a:t>
            </a:r>
            <a:r>
              <a:rPr lang="ru-RU" sz="1400" b="1" dirty="0" smtClean="0">
                <a:latin typeface="Times New Roman"/>
                <a:ea typeface="Calibri"/>
              </a:rPr>
              <a:t>:</a:t>
            </a:r>
            <a:r>
              <a:rPr lang="ru-RU" sz="1400" dirty="0" smtClean="0">
                <a:latin typeface="Times New Roman"/>
                <a:ea typeface="Calibri"/>
              </a:rPr>
              <a:t>среднее-специальное</a:t>
            </a:r>
            <a:r>
              <a:rPr lang="ru-RU" sz="1400" dirty="0">
                <a:latin typeface="Times New Roman"/>
                <a:ea typeface="Calibri"/>
              </a:rPr>
              <a:t>, </a:t>
            </a:r>
            <a:r>
              <a:rPr lang="ru-RU" sz="1400" dirty="0" smtClean="0">
                <a:latin typeface="Times New Roman"/>
                <a:ea typeface="Calibri"/>
              </a:rPr>
              <a:t>«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Учитель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обслуживающего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труда» </a:t>
            </a:r>
            <a:endParaRPr lang="ru-RU" sz="1400" dirty="0"/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err="1" smtClean="0">
                <a:latin typeface="Times New Roman"/>
                <a:ea typeface="Calibri"/>
              </a:rPr>
              <a:t>Ичалковского</a:t>
            </a:r>
            <a:r>
              <a:rPr lang="ru-RU" sz="1400" dirty="0" smtClean="0">
                <a:latin typeface="Times New Roman"/>
                <a:ea typeface="Calibri"/>
              </a:rPr>
              <a:t> </a:t>
            </a:r>
            <a:r>
              <a:rPr lang="ru-RU" sz="1400" dirty="0">
                <a:latin typeface="Times New Roman"/>
                <a:ea typeface="Calibri"/>
              </a:rPr>
              <a:t>педагогического училища им. С. М. Кирова</a:t>
            </a:r>
            <a:r>
              <a:rPr lang="ru-RU" sz="1400" dirty="0"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1400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Специальность</a:t>
            </a:r>
            <a:r>
              <a:rPr lang="de-DE" sz="140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по</a:t>
            </a:r>
            <a:r>
              <a:rPr lang="de-DE" sz="140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 </a:t>
            </a:r>
            <a:r>
              <a:rPr lang="de-DE" sz="1400" dirty="0" err="1">
                <a:latin typeface="Times New Roman" pitchFamily="18" charset="0"/>
                <a:ea typeface="Andale Sans UI" pitchFamily="2"/>
                <a:cs typeface="Times New Roman" pitchFamily="18" charset="0"/>
              </a:rPr>
              <a:t>диплому</a:t>
            </a:r>
            <a:r>
              <a:rPr lang="de-DE" sz="1400" dirty="0">
                <a:latin typeface="Times New Roman" pitchFamily="18" charset="0"/>
                <a:ea typeface="Andale Sans UI" pitchFamily="2"/>
                <a:cs typeface="Times New Roman" pitchFamily="18" charset="0"/>
              </a:rPr>
              <a:t>: </a:t>
            </a:r>
            <a:r>
              <a:rPr lang="ru-RU" sz="1400" dirty="0">
                <a:latin typeface="Times New Roman"/>
                <a:ea typeface="Andale Sans UI" pitchFamily="2"/>
              </a:rPr>
              <a:t>п</a:t>
            </a:r>
            <a:r>
              <a:rPr lang="ru-RU" sz="1400" dirty="0">
                <a:latin typeface="Times New Roman"/>
                <a:ea typeface="Calibri"/>
              </a:rPr>
              <a:t>реподавание труда.</a:t>
            </a:r>
            <a:endParaRPr lang="ru-RU" sz="1400" dirty="0">
              <a:latin typeface="Times New Roman" pitchFamily="18" charset="0"/>
              <a:ea typeface="Andale Sans UI" pitchFamily="2"/>
              <a:cs typeface="Times New Roman" pitchFamily="18" charset="0"/>
            </a:endParaRP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sz="1400" dirty="0">
                <a:latin typeface="Times New Roman" pitchFamily="18" charset="0"/>
              </a:rPr>
              <a:t>Диплом: регистрационный номер </a:t>
            </a:r>
            <a:r>
              <a:rPr lang="ru-RU" sz="1400" dirty="0">
                <a:latin typeface="Times New Roman"/>
                <a:ea typeface="Calibri"/>
              </a:rPr>
              <a:t>ПТ №004860.</a:t>
            </a:r>
          </a:p>
          <a:p>
            <a:pPr lvl="0" algn="just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sz="1400" dirty="0">
                <a:latin typeface="Times New Roman" pitchFamily="18" charset="0"/>
              </a:rPr>
              <a:t>Дата выдачи: </a:t>
            </a:r>
            <a:r>
              <a:rPr lang="ru-RU" sz="1400" dirty="0">
                <a:latin typeface="Times New Roman"/>
                <a:ea typeface="Calibri"/>
              </a:rPr>
              <a:t>28.06.1991</a:t>
            </a:r>
            <a:r>
              <a:rPr lang="ru-RU" altLang="ru-RU" sz="1400" dirty="0">
                <a:latin typeface="Times New Roman" pitchFamily="18" charset="0"/>
              </a:rPr>
              <a:t>г.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Профессиональная переподготовка: ООО «Учебный центр </a:t>
            </a:r>
            <a:r>
              <a:rPr lang="ru-RU" altLang="ru-RU" sz="1400" dirty="0" err="1" smtClean="0">
                <a:solidFill>
                  <a:schemeClr val="tx1"/>
                </a:solidFill>
                <a:latin typeface="Times New Roman" pitchFamily="18" charset="0"/>
              </a:rPr>
              <a:t>Профзнания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», </a:t>
            </a: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«Воспитатель»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Дата выдачи: 31.03.2020г.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Стаж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педагогической работы: </a:t>
            </a:r>
            <a:r>
              <a:rPr lang="ru-RU" altLang="ru-RU" sz="1400" dirty="0">
                <a:latin typeface="Times New Roman" pitchFamily="18" charset="0"/>
              </a:rPr>
              <a:t>32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 года.</a:t>
            </a:r>
          </a:p>
          <a:p>
            <a:pPr algn="just">
              <a:lnSpc>
                <a:spcPct val="80000"/>
              </a:lnSpc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Наличие квалификационной категори</a:t>
            </a:r>
            <a:r>
              <a:rPr lang="ru-RU" altLang="ru-RU" sz="1400" dirty="0">
                <a:latin typeface="Times New Roman" pitchFamily="18" charset="0"/>
              </a:rPr>
              <a:t>и</a:t>
            </a:r>
            <a:r>
              <a:rPr lang="ru-RU" altLang="ru-RU" sz="1400" dirty="0" smtClean="0">
                <a:latin typeface="Times New Roman" pitchFamily="18" charset="0"/>
              </a:rPr>
              <a:t>: соответствие занимаемой должности (Приказ №28 от 06.04.2022</a:t>
            </a:r>
            <a:endParaRPr lang="ru-RU" altLang="ru-RU" sz="1400" dirty="0">
              <a:latin typeface="Times New Roman" pitchFamily="18" charset="0"/>
            </a:endParaRPr>
          </a:p>
          <a:p>
            <a:pPr algn="just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КПК «Проектная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и познавательно-исследовательская деятельность в ДОУ» в ГБУ ДПО "МРИО" Саранск с 13.02.2023 по 20.02.2023;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образовательной организации:  </a:t>
            </a:r>
          </a:p>
          <a:p>
            <a:pPr algn="just">
              <a:spcBef>
                <a:spcPts val="4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de-DE" sz="1400" dirty="0">
                <a:latin typeface="Times New Roman" pitchFamily="18" charset="0"/>
                <a:cs typeface="Times New Roman" pitchFamily="18" charset="0"/>
                <a:hlinkClick r:id="rId3"/>
              </a:rPr>
              <a:t>https://dsterember.schoolrm.ru/sveden/employees/30702/475501/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IMG_20230201_143704.jpg"/>
          <p:cNvPicPr>
            <a:picLocks noChangeAspect="1" noChangeArrowheads="1"/>
          </p:cNvPicPr>
          <p:nvPr/>
        </p:nvPicPr>
        <p:blipFill rotWithShape="1">
          <a:blip r:embed="rId4" cstate="print"/>
          <a:srcRect l="4006" r="10921"/>
          <a:stretch/>
        </p:blipFill>
        <p:spPr bwMode="auto">
          <a:xfrm>
            <a:off x="289868" y="883568"/>
            <a:ext cx="3124200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2387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6. Экспертная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46" y="980728"/>
            <a:ext cx="3755987" cy="55087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11" y="1484784"/>
            <a:ext cx="346200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742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238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7. Общественно-педагогическая активность педагога: участие в экспертных комиссиях, апелляционных комиссиях, в жюри конкурсах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700808"/>
            <a:ext cx="3464762" cy="49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7519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342387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8. </a:t>
            </a:r>
            <a:r>
              <a:rPr lang="ru-RU" sz="2400" b="1" dirty="0">
                <a:solidFill>
                  <a:srgbClr val="FF0000"/>
                </a:solidFill>
              </a:rPr>
              <a:t>Позитивные результаты работы с воспитанниками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9" t="1570" r="3647"/>
          <a:stretch/>
        </p:blipFill>
        <p:spPr>
          <a:xfrm>
            <a:off x="23912" y="1667148"/>
            <a:ext cx="2870200" cy="4513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4" t="1570" r="2902"/>
          <a:stretch/>
        </p:blipFill>
        <p:spPr>
          <a:xfrm>
            <a:off x="2894112" y="1667147"/>
            <a:ext cx="3133453" cy="4513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96" r="4073"/>
          <a:stretch/>
        </p:blipFill>
        <p:spPr>
          <a:xfrm>
            <a:off x="6027564" y="1667148"/>
            <a:ext cx="26488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522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42387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9. </a:t>
            </a:r>
            <a:r>
              <a:rPr lang="ru-RU" sz="2400" b="1" dirty="0">
                <a:solidFill>
                  <a:srgbClr val="FF0000"/>
                </a:solidFill>
              </a:rPr>
              <a:t>Качество взаимодействия с родителями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12" y="799612"/>
            <a:ext cx="4161850" cy="53859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0883" y="1052736"/>
            <a:ext cx="437460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1903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10. </a:t>
            </a:r>
            <a:r>
              <a:rPr lang="ru-RU" sz="2400" b="1" dirty="0">
                <a:solidFill>
                  <a:srgbClr val="FF0000"/>
                </a:solidFill>
              </a:rPr>
              <a:t>Работа с детьми из социально-неблагополучных семей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099330"/>
            <a:ext cx="4032448" cy="521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50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11. </a:t>
            </a:r>
            <a:r>
              <a:rPr lang="ru-RU" sz="2400" b="1" dirty="0">
                <a:solidFill>
                  <a:srgbClr val="FF0000"/>
                </a:solidFill>
              </a:rPr>
              <a:t>Участие педагога в профессиональных конкурсах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3576538" cy="505852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8732" y="1315119"/>
            <a:ext cx="3744416" cy="505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509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12. </a:t>
            </a:r>
            <a:r>
              <a:rPr lang="ru-RU" sz="2400" b="1" dirty="0">
                <a:solidFill>
                  <a:srgbClr val="FF0000"/>
                </a:solidFill>
              </a:rPr>
              <a:t>Награды и поощрения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6"/>
          <a:stretch/>
        </p:blipFill>
        <p:spPr>
          <a:xfrm>
            <a:off x="3051948" y="794321"/>
            <a:ext cx="3124653" cy="4265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68" y="2636912"/>
            <a:ext cx="2752080" cy="389244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07" b="5364"/>
          <a:stretch/>
        </p:blipFill>
        <p:spPr>
          <a:xfrm>
            <a:off x="6199545" y="2636912"/>
            <a:ext cx="2715880" cy="378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4614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115617" y="260648"/>
            <a:ext cx="7272808" cy="113877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Предоставление педагогического опыта</a:t>
            </a: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2084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hlinkClick r:id="rId3"/>
              </a:rPr>
              <a:t>https://</a:t>
            </a:r>
            <a:r>
              <a:rPr lang="en-US" sz="1200" u="sng" dirty="0" smtClean="0">
                <a:hlinkClick r:id="rId3"/>
              </a:rPr>
              <a:t>docs.yandex.ru/docs/view?url=ya-browser%3A%2F%2F4DT1uXEPRrJRXlUFoewruHyrB5GLSMUe8papREG7wl22TJPpuZlYJM_SBRSu-ljUOt1_3voeQMeURPdA1Bnxm048Wf_HKF5Vqnb9w3W6wn3H6oPICKxoUoGP2p-ziyMfkD3kb5KHZ6m5rzTkbfHkow%3D%3D%3Fsign%3DViopaIZ_7p7roM-aWBDs_8gcaR08xqpsD504IYx9NVk%3D&amp;name=pedagogicheskiy-opyt.docx&amp;nosw=1</a:t>
            </a:r>
            <a:endParaRPr lang="ru-RU" sz="1200" u="sng" dirty="0" smtClean="0"/>
          </a:p>
          <a:p>
            <a:endParaRPr lang="ru-RU" sz="1200" u="sng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684226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115617" y="260648"/>
            <a:ext cx="7272808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Характеристика - представление</a:t>
            </a:r>
          </a:p>
          <a:p>
            <a:pPr algn="ctr"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19830"/>
            <a:ext cx="3885035" cy="5027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5946" y="1316586"/>
            <a:ext cx="4284475" cy="55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213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115617" y="260648"/>
            <a:ext cx="7272808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Наличие публикаций</a:t>
            </a:r>
          </a:p>
          <a:p>
            <a:pPr algn="ctr"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85054"/>
            <a:ext cx="3657794" cy="4733615"/>
          </a:xfrm>
          <a:prstGeom prst="rect">
            <a:avLst/>
          </a:prstGeom>
        </p:spPr>
      </p:pic>
      <p:pic>
        <p:nvPicPr>
          <p:cNvPr id="6" name="Picture 2" descr="C:\Users\ReStart-Service\Desktop\экзы\мама\WhatsApp Image 2023-07-14 at 09.55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341" y="963102"/>
            <a:ext cx="3566262" cy="50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171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Прямоугольник 6"/>
          <p:cNvSpPr>
            <a:spLocks noChangeArrowheads="1"/>
          </p:cNvSpPr>
          <p:nvPr/>
        </p:nvSpPr>
        <p:spPr bwMode="auto">
          <a:xfrm>
            <a:off x="107504" y="260648"/>
            <a:ext cx="8928992" cy="1384995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>
                <a:solidFill>
                  <a:srgbClr val="FF0000"/>
                </a:solidFill>
              </a:rPr>
              <a:t>Результаты участия воспитанников в: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конкурсах, выставках, турнирах, </a:t>
            </a:r>
            <a:r>
              <a:rPr lang="ru-RU" sz="2800" b="1" dirty="0" smtClean="0">
                <a:solidFill>
                  <a:srgbClr val="FF0000"/>
                </a:solidFill>
              </a:rPr>
              <a:t>соревнованиях</a:t>
            </a:r>
            <a:r>
              <a:rPr lang="ru-RU" sz="2800" b="1" dirty="0">
                <a:solidFill>
                  <a:srgbClr val="FF0000"/>
                </a:solidFill>
              </a:rPr>
              <a:t>, акциях, фестивалях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0648" y="1772816"/>
            <a:ext cx="3902703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3584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5443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Заочные/дистанционные мероприятия в сети «Интернет»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340768"/>
            <a:ext cx="3172899" cy="44876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40768"/>
            <a:ext cx="3073002" cy="43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193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704" y="257686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Очные мероприятия муниципального уровня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63393"/>
            <a:ext cx="3114908" cy="40324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28800"/>
            <a:ext cx="3168352" cy="410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460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8020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 </a:t>
            </a:r>
            <a:r>
              <a:rPr lang="ru-RU" sz="2400" b="1" dirty="0">
                <a:solidFill>
                  <a:srgbClr val="FF0000"/>
                </a:solidFill>
              </a:rPr>
              <a:t>Выступления на заседаниях методических </a:t>
            </a:r>
            <a:r>
              <a:rPr lang="ru-RU" sz="2400" b="1" dirty="0" smtClean="0">
                <a:solidFill>
                  <a:srgbClr val="FF0000"/>
                </a:solidFill>
              </a:rPr>
              <a:t>советов, научно-практических </a:t>
            </a:r>
            <a:r>
              <a:rPr lang="ru-RU" sz="2400" b="1" dirty="0">
                <a:solidFill>
                  <a:srgbClr val="FF0000"/>
                </a:solidFill>
              </a:rPr>
              <a:t>конференциях, педагогических </a:t>
            </a:r>
            <a:r>
              <a:rPr lang="ru-RU" sz="2400" b="1" dirty="0" smtClean="0">
                <a:solidFill>
                  <a:srgbClr val="FF0000"/>
                </a:solidFill>
              </a:rPr>
              <a:t>чтениях, семинарах</a:t>
            </a:r>
            <a:r>
              <a:rPr lang="ru-RU" sz="2400" b="1" dirty="0">
                <a:solidFill>
                  <a:srgbClr val="FF0000"/>
                </a:solidFill>
              </a:rPr>
              <a:t>, секциях, форумах, радиопередачах (очно)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7079" y="1649864"/>
            <a:ext cx="3873818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729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419872" y="665553"/>
            <a:ext cx="5616624" cy="7227943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18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42387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5. </a:t>
            </a:r>
            <a:r>
              <a:rPr lang="ru-RU" sz="2400" b="1" dirty="0">
                <a:solidFill>
                  <a:srgbClr val="FF0000"/>
                </a:solidFill>
              </a:rPr>
              <a:t>Проведение открытых занятий, мастер-классов, мероприятий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067" y="1386260"/>
            <a:ext cx="4089842" cy="529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673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1075</TotalTime>
  <Words>136</Words>
  <Application>Microsoft Office PowerPoint</Application>
  <PresentationFormat>Экран (4:3)</PresentationFormat>
  <Paragraphs>35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64</cp:revision>
  <dcterms:created xsi:type="dcterms:W3CDTF">2022-11-01T13:40:56Z</dcterms:created>
  <dcterms:modified xsi:type="dcterms:W3CDTF">2023-08-24T13:05:35Z</dcterms:modified>
</cp:coreProperties>
</file>