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6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4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6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0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5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8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0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1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9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0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BF39-9438-40E0-AE9B-6146875E4225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44EDC-FF4F-4448-B389-64B93ACEE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gatyr.club/uploads/posts/2023-03/1679599441_bogatyr-club-p-tatarskii-ornament-fon-dlya-prezentatsii-k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6" y="13090"/>
            <a:ext cx="917321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908720"/>
            <a:ext cx="5184576" cy="40324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Традиционный праздничный русский народный костюм</a:t>
            </a:r>
            <a:br>
              <a:rPr lang="ru-RU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МДОУ «Детский сад №116 комбинированного вида»  воспитатель Киреева Наталья Сергеевна</a:t>
            </a:r>
            <a:endParaRPr lang="ru-RU" b="1" dirty="0">
              <a:solidFill>
                <a:srgbClr val="C00000"/>
              </a:solidFill>
              <a:latin typeface="Pompadur" panose="020B06030503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959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bogatyr.club/uploads/posts/2023-03/1679599441_bogatyr-club-p-tatarskii-ornament-fon-dlya-prezentatsii-k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6" y="13090"/>
            <a:ext cx="917321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3"/>
          <a:stretch/>
        </p:blipFill>
        <p:spPr>
          <a:xfrm>
            <a:off x="4860032" y="188640"/>
            <a:ext cx="3312368" cy="6301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764704"/>
            <a:ext cx="3384376" cy="4691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Рубаха </a:t>
            </a:r>
            <a:r>
              <a:rPr lang="ru-RU" sz="2400" b="1" dirty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– главная одежда женщины, которую носили когда угодно, но только не при гостях. Знать могла позволить себе «горничные», то есть домашние, богато украшенные рубахи, которые носились только в горнице.</a:t>
            </a:r>
          </a:p>
        </p:txBody>
      </p:sp>
    </p:spTree>
    <p:extLst>
      <p:ext uri="{BB962C8B-B14F-4D97-AF65-F5344CB8AC3E}">
        <p14:creationId xmlns:p14="http://schemas.microsoft.com/office/powerpoint/2010/main" val="20724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6"/>
          <a:stretch/>
        </p:blipFill>
        <p:spPr>
          <a:xfrm>
            <a:off x="4932040" y="260648"/>
            <a:ext cx="3096344" cy="6015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332656"/>
            <a:ext cx="3296345" cy="59046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Сарафан </a:t>
            </a:r>
            <a:r>
              <a:rPr lang="ru-RU" sz="2400" b="1" dirty="0" err="1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косоклинный</a:t>
            </a:r>
            <a:r>
              <a:rPr lang="ru-RU" sz="24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– с широкой пышной </a:t>
            </a:r>
            <a:r>
              <a:rPr lang="ru-RU" sz="24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юбкой.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У </a:t>
            </a:r>
            <a:r>
              <a:rPr lang="ru-RU" sz="2400" b="1" dirty="0" err="1">
                <a:solidFill>
                  <a:srgbClr val="C00000"/>
                </a:solidFill>
                <a:latin typeface="Caslon Becker No540 Swash [Rus" panose="02010401010101010104" pitchFamily="2" charset="0"/>
              </a:rPr>
              <a:t>косоклинного</a:t>
            </a:r>
            <a:r>
              <a:rPr lang="ru-RU" sz="2400" b="1" dirty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 распашного сарафана спереди был разрез, вдоль которого располагались пуговицы, петельки, сам разрез украшался шелковыми лентами, кружевом.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Сарафаны шили из  хлопка, льна, ситца, </a:t>
            </a:r>
            <a:r>
              <a:rPr lang="ru-RU" sz="2400" b="1" dirty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реже – </a:t>
            </a:r>
            <a:r>
              <a:rPr lang="ru-RU" sz="24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шерсть. </a:t>
            </a:r>
            <a:r>
              <a:rPr lang="ru-RU" sz="2400" b="1" dirty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Знать могла позволить себе роскошные ткани типа парчи или шелка. Сарафаны богато декорировались вышивкой, кружевами, пуговицами. </a:t>
            </a:r>
          </a:p>
        </p:txBody>
      </p:sp>
    </p:spTree>
    <p:extLst>
      <p:ext uri="{BB962C8B-B14F-4D97-AF65-F5344CB8AC3E}">
        <p14:creationId xmlns:p14="http://schemas.microsoft.com/office/powerpoint/2010/main" val="21570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3813"/>
            <a:ext cx="917575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1" b="22744"/>
          <a:stretch/>
        </p:blipFill>
        <p:spPr>
          <a:xfrm>
            <a:off x="4605001" y="548680"/>
            <a:ext cx="3766600" cy="5653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43049"/>
            <a:ext cx="3168352" cy="5976664"/>
          </a:xfrm>
        </p:spPr>
        <p:txBody>
          <a:bodyPr>
            <a:noAutofit/>
          </a:bodyPr>
          <a:lstStyle/>
          <a:p>
            <a:r>
              <a:rPr lang="ru-RU" sz="2000" b="1" i="0" dirty="0" smtClean="0">
                <a:solidFill>
                  <a:srgbClr val="C00000"/>
                </a:solidFill>
                <a:effectLst/>
                <a:latin typeface="Caslon Becker No540 Swash [Rus" panose="02010401010101010104" pitchFamily="2" charset="0"/>
              </a:rPr>
              <a:t>И крестьянки, и знать носили  душегреи.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Разновидностью душегреи  </a:t>
            </a:r>
            <a:r>
              <a:rPr lang="ru-RU" sz="2000" b="1" dirty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была </a:t>
            </a:r>
            <a:r>
              <a:rPr lang="ru-RU" sz="20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епанечка</a:t>
            </a:r>
            <a:r>
              <a:rPr lang="ru-RU" sz="20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— безрукавка, державшаяся на бретельках. Праздничные душегреи и </a:t>
            </a:r>
            <a:r>
              <a:rPr lang="ru-RU" sz="2000" b="1" dirty="0" err="1">
                <a:solidFill>
                  <a:srgbClr val="C00000"/>
                </a:solidFill>
                <a:latin typeface="Caslon Becker No540 Swash [Rus" panose="02010401010101010104" pitchFamily="2" charset="0"/>
              </a:rPr>
              <a:t>епанечки</a:t>
            </a:r>
            <a:r>
              <a:rPr lang="ru-RU" sz="2000" b="1" dirty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 шили из самых дорогих материалов — бархата, парчи, расшивались жемчугом и разноцветными нитями.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Епанечка</a:t>
            </a:r>
            <a:r>
              <a:rPr lang="ru-RU" sz="20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была распространена в северных губерниях в основном среди зажиточных крестьян, а в центральных — в купечестве и в мещанской среде. </a:t>
            </a:r>
          </a:p>
        </p:txBody>
      </p:sp>
    </p:spTree>
    <p:extLst>
      <p:ext uri="{BB962C8B-B14F-4D97-AF65-F5344CB8AC3E}">
        <p14:creationId xmlns:p14="http://schemas.microsoft.com/office/powerpoint/2010/main" val="5925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3813"/>
            <a:ext cx="917575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3008313" cy="51845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Сорока (привязка, макушка) – самостоятельный женский головной  убор   или дополнение к другому  убору. Простая  сорока состояла из очелья (передняя часть), крыльев (боковая часть) и хвоста (задняя часть). Встречаются так же сороки состоящие только из двух  частей: очелья  и хвоста  или очелья  и крыльев. Этот  головной убор изготавливался  из шелка, кумача, бархата на </a:t>
            </a:r>
            <a:r>
              <a:rPr lang="ru-RU" sz="2000" b="1" dirty="0" err="1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холщевой</a:t>
            </a:r>
            <a:r>
              <a:rPr lang="ru-RU" sz="2000" b="1" dirty="0" smtClean="0">
                <a:solidFill>
                  <a:srgbClr val="C00000"/>
                </a:solidFill>
                <a:latin typeface="Caslon Becker No540 Swash [Rus" panose="02010401010101010104" pitchFamily="2" charset="0"/>
              </a:rPr>
              <a:t>  основе и украшался вышивкой, бисером, золотым шитьем.  </a:t>
            </a:r>
            <a:endParaRPr lang="ru-RU" dirty="0">
              <a:latin typeface="Caslon Becker No540 Swash [Rus" panose="02010401010101010104" pitchFamily="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1" b="11561"/>
          <a:stretch/>
        </p:blipFill>
        <p:spPr>
          <a:xfrm>
            <a:off x="4932040" y="548680"/>
            <a:ext cx="3456383" cy="5660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8421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247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Традиционный праздничный русский народный костюм МДОУ «Детский сад №116 комбинированного вида»  воспитатель Киреева Наталья Сергеевна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Традиционный праздничный русский народный костюм</dc:title>
  <dc:creator>Pedagog</dc:creator>
  <cp:lastModifiedBy>Pedagog</cp:lastModifiedBy>
  <cp:revision>12</cp:revision>
  <dcterms:created xsi:type="dcterms:W3CDTF">2024-03-21T09:10:42Z</dcterms:created>
  <dcterms:modified xsi:type="dcterms:W3CDTF">2024-03-22T13:16:44Z</dcterms:modified>
</cp:coreProperties>
</file>