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66" r:id="rId9"/>
    <p:sldId id="259" r:id="rId10"/>
    <p:sldId id="263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16B9C-2619-4183-9E90-7EB8F4B06CB4}" type="doc">
      <dgm:prSet loTypeId="urn:microsoft.com/office/officeart/2005/8/layout/l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BF1351-8C5F-4E4B-963D-391F3841F051}">
      <dgm:prSet/>
      <dgm:spPr/>
      <dgm:t>
        <a:bodyPr/>
        <a:lstStyle/>
        <a:p>
          <a:pPr rtl="0"/>
          <a:r>
            <a:rPr lang="ru-RU" dirty="0" smtClean="0"/>
            <a:t>Актуальность темы. </a:t>
          </a:r>
          <a:endParaRPr lang="ru-RU" dirty="0"/>
        </a:p>
      </dgm:t>
    </dgm:pt>
    <dgm:pt modelId="{FB911A08-A864-4827-9803-B43148FC14D3}" type="parTrans" cxnId="{C491685D-2E42-45A5-8936-66D1A99AFE95}">
      <dgm:prSet/>
      <dgm:spPr/>
      <dgm:t>
        <a:bodyPr/>
        <a:lstStyle/>
        <a:p>
          <a:endParaRPr lang="ru-RU"/>
        </a:p>
      </dgm:t>
    </dgm:pt>
    <dgm:pt modelId="{313B2501-1104-4425-9AA4-A0A9282D657D}" type="sibTrans" cxnId="{C491685D-2E42-45A5-8936-66D1A99AFE95}">
      <dgm:prSet/>
      <dgm:spPr/>
      <dgm:t>
        <a:bodyPr/>
        <a:lstStyle/>
        <a:p>
          <a:endParaRPr lang="ru-RU"/>
        </a:p>
      </dgm:t>
    </dgm:pt>
    <dgm:pt modelId="{51AC9847-9F4D-4597-A008-2C95DAF22552}">
      <dgm:prSet/>
      <dgm:spPr/>
      <dgm:t>
        <a:bodyPr/>
        <a:lstStyle/>
        <a:p>
          <a:pPr algn="just" rtl="0"/>
          <a:r>
            <a:rPr lang="ru-RU" dirty="0" smtClean="0"/>
            <a:t>Дошкольный возраст является сензитивным периодом  для развития эмоциональной сферы и социальных отношений. Ребенок в таком возрасте начинает осознавать собственные чувства и  переживания, развиваются интерес к сверстникам,  коллективизм и сплоченность. И  как следствие умение управлять своими желаниями и поведением.  Игра, как ведущая форма деятельности в дошкольном возрасте, оказывает качественно и решающее воздействие на формирование личности ребенка, на развитие общения в частности. Научиться полноценному общению и взаимодействию друг с другом детям помогает игра,  именно в игре ребенок может постичь сложную истину. Игра всегда подразумевает общение и взаимодействие между партнерами или группами партнеров, которые свободны в своем творческом самовыражении. В игре ребенок совершенно свободен и поэтому не копирует поведение людей, а вносит даже в подражательные действия нечто свое оригинальное и неповторимое. Поэтому наш проект это большая «игровая оболочка».</a:t>
          </a:r>
          <a:endParaRPr lang="ru-RU" dirty="0"/>
        </a:p>
      </dgm:t>
    </dgm:pt>
    <dgm:pt modelId="{AB0FC21B-AE1E-4D01-A084-A8F5907CB089}" type="parTrans" cxnId="{24B218D8-1444-4B85-8996-0CB940BCD425}">
      <dgm:prSet/>
      <dgm:spPr/>
      <dgm:t>
        <a:bodyPr/>
        <a:lstStyle/>
        <a:p>
          <a:endParaRPr lang="ru-RU"/>
        </a:p>
      </dgm:t>
    </dgm:pt>
    <dgm:pt modelId="{CBB020A7-6E25-4FE5-A782-D2636235EF1C}" type="sibTrans" cxnId="{24B218D8-1444-4B85-8996-0CB940BCD425}">
      <dgm:prSet/>
      <dgm:spPr/>
      <dgm:t>
        <a:bodyPr/>
        <a:lstStyle/>
        <a:p>
          <a:endParaRPr lang="ru-RU"/>
        </a:p>
      </dgm:t>
    </dgm:pt>
    <dgm:pt modelId="{91D60125-0050-4578-BF3B-B0925317F9A2}" type="pres">
      <dgm:prSet presAssocID="{22B16B9C-2619-4183-9E90-7EB8F4B06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DA0E1B-6FAB-4B0F-9E86-8E52032EEAAA}" type="pres">
      <dgm:prSet presAssocID="{44BF1351-8C5F-4E4B-963D-391F3841F051}" presName="vertFlow" presStyleCnt="0"/>
      <dgm:spPr/>
    </dgm:pt>
    <dgm:pt modelId="{33115DF2-6FB6-447D-B573-6E23670B2B0E}" type="pres">
      <dgm:prSet presAssocID="{44BF1351-8C5F-4E4B-963D-391F3841F051}" presName="header" presStyleLbl="node1" presStyleIdx="0" presStyleCnt="1" custScaleX="79728" custScaleY="37852" custLinFactNeighborX="-578" custLinFactNeighborY="9109"/>
      <dgm:spPr/>
      <dgm:t>
        <a:bodyPr/>
        <a:lstStyle/>
        <a:p>
          <a:endParaRPr lang="ru-RU"/>
        </a:p>
      </dgm:t>
    </dgm:pt>
    <dgm:pt modelId="{FFA26B68-4F1D-4DE7-9B60-812F8C75C503}" type="pres">
      <dgm:prSet presAssocID="{AB0FC21B-AE1E-4D01-A084-A8F5907CB089}" presName="parTrans" presStyleLbl="sibTrans2D1" presStyleIdx="0" presStyleCnt="1"/>
      <dgm:spPr/>
      <dgm:t>
        <a:bodyPr/>
        <a:lstStyle/>
        <a:p>
          <a:endParaRPr lang="ru-RU"/>
        </a:p>
      </dgm:t>
    </dgm:pt>
    <dgm:pt modelId="{3DBEA167-1A8F-4E5C-A7E3-9ECD238DA150}" type="pres">
      <dgm:prSet presAssocID="{51AC9847-9F4D-4597-A008-2C95DAF22552}" presName="child" presStyleLbl="alignAccFollowNode1" presStyleIdx="0" presStyleCnt="1" custScaleY="18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21CED-DA4A-46BA-BACF-7EBEEC7BA748}" type="presOf" srcId="{51AC9847-9F4D-4597-A008-2C95DAF22552}" destId="{3DBEA167-1A8F-4E5C-A7E3-9ECD238DA150}" srcOrd="0" destOrd="0" presId="urn:microsoft.com/office/officeart/2005/8/layout/lProcess1"/>
    <dgm:cxn modelId="{C491685D-2E42-45A5-8936-66D1A99AFE95}" srcId="{22B16B9C-2619-4183-9E90-7EB8F4B06CB4}" destId="{44BF1351-8C5F-4E4B-963D-391F3841F051}" srcOrd="0" destOrd="0" parTransId="{FB911A08-A864-4827-9803-B43148FC14D3}" sibTransId="{313B2501-1104-4425-9AA4-A0A9282D657D}"/>
    <dgm:cxn modelId="{7F4A299E-07C1-4AF7-B634-0E191AAB3D92}" type="presOf" srcId="{44BF1351-8C5F-4E4B-963D-391F3841F051}" destId="{33115DF2-6FB6-447D-B573-6E23670B2B0E}" srcOrd="0" destOrd="0" presId="urn:microsoft.com/office/officeart/2005/8/layout/lProcess1"/>
    <dgm:cxn modelId="{26830A1B-8B74-40F1-9BBA-EF13ACF0AF74}" type="presOf" srcId="{22B16B9C-2619-4183-9E90-7EB8F4B06CB4}" destId="{91D60125-0050-4578-BF3B-B0925317F9A2}" srcOrd="0" destOrd="0" presId="urn:microsoft.com/office/officeart/2005/8/layout/lProcess1"/>
    <dgm:cxn modelId="{24B218D8-1444-4B85-8996-0CB940BCD425}" srcId="{44BF1351-8C5F-4E4B-963D-391F3841F051}" destId="{51AC9847-9F4D-4597-A008-2C95DAF22552}" srcOrd="0" destOrd="0" parTransId="{AB0FC21B-AE1E-4D01-A084-A8F5907CB089}" sibTransId="{CBB020A7-6E25-4FE5-A782-D2636235EF1C}"/>
    <dgm:cxn modelId="{F9D28030-FBB1-43B6-B21A-0B1375E71AE0}" type="presOf" srcId="{AB0FC21B-AE1E-4D01-A084-A8F5907CB089}" destId="{FFA26B68-4F1D-4DE7-9B60-812F8C75C503}" srcOrd="0" destOrd="0" presId="urn:microsoft.com/office/officeart/2005/8/layout/lProcess1"/>
    <dgm:cxn modelId="{EC75ECEC-01C5-4856-945A-0D63AC3225C4}" type="presParOf" srcId="{91D60125-0050-4578-BF3B-B0925317F9A2}" destId="{CDDA0E1B-6FAB-4B0F-9E86-8E52032EEAAA}" srcOrd="0" destOrd="0" presId="urn:microsoft.com/office/officeart/2005/8/layout/lProcess1"/>
    <dgm:cxn modelId="{91C272CE-D7A0-4966-908C-D74A07323A8C}" type="presParOf" srcId="{CDDA0E1B-6FAB-4B0F-9E86-8E52032EEAAA}" destId="{33115DF2-6FB6-447D-B573-6E23670B2B0E}" srcOrd="0" destOrd="0" presId="urn:microsoft.com/office/officeart/2005/8/layout/lProcess1"/>
    <dgm:cxn modelId="{83F3553D-F2ED-4C8C-9A03-A5F9E80D2DF6}" type="presParOf" srcId="{CDDA0E1B-6FAB-4B0F-9E86-8E52032EEAAA}" destId="{FFA26B68-4F1D-4DE7-9B60-812F8C75C503}" srcOrd="1" destOrd="0" presId="urn:microsoft.com/office/officeart/2005/8/layout/lProcess1"/>
    <dgm:cxn modelId="{93C55F83-A8E4-4962-A85F-FBBA89B4DB8B}" type="presParOf" srcId="{CDDA0E1B-6FAB-4B0F-9E86-8E52032EEAAA}" destId="{3DBEA167-1A8F-4E5C-A7E3-9ECD238DA15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1172F-B7E3-45BC-9076-50148C5172F4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2E3967-63F6-4D1F-9015-0A1FB0C9D7D0}">
      <dgm:prSet/>
      <dgm:spPr/>
      <dgm:t>
        <a:bodyPr/>
        <a:lstStyle/>
        <a:p>
          <a:pPr rtl="0"/>
          <a:r>
            <a:rPr lang="ru-RU" b="1" dirty="0" smtClean="0"/>
            <a:t>Цель :  </a:t>
          </a:r>
          <a:endParaRPr lang="ru-RU" b="1" dirty="0"/>
        </a:p>
      </dgm:t>
    </dgm:pt>
    <dgm:pt modelId="{21C9F479-CB6B-4D8C-A9A9-6FC6A9EA34FB}" type="parTrans" cxnId="{9BD35A9C-7747-48DD-AC57-137AEB1BFA64}">
      <dgm:prSet/>
      <dgm:spPr/>
      <dgm:t>
        <a:bodyPr/>
        <a:lstStyle/>
        <a:p>
          <a:endParaRPr lang="ru-RU"/>
        </a:p>
      </dgm:t>
    </dgm:pt>
    <dgm:pt modelId="{84CE6DB7-57CF-45DB-88F6-08BE6FC94D30}" type="sibTrans" cxnId="{9BD35A9C-7747-48DD-AC57-137AEB1BFA64}">
      <dgm:prSet/>
      <dgm:spPr/>
      <dgm:t>
        <a:bodyPr/>
        <a:lstStyle/>
        <a:p>
          <a:endParaRPr lang="ru-RU"/>
        </a:p>
      </dgm:t>
    </dgm:pt>
    <dgm:pt modelId="{4EBB6D7C-0A40-4290-835A-8BF9CB56EEC8}">
      <dgm:prSet/>
      <dgm:spPr/>
      <dgm:t>
        <a:bodyPr/>
        <a:lstStyle/>
        <a:p>
          <a:pPr rtl="0"/>
          <a:r>
            <a:rPr lang="ru-RU" b="1" smtClean="0"/>
            <a:t>Задачи:  </a:t>
          </a:r>
          <a:endParaRPr lang="ru-RU"/>
        </a:p>
      </dgm:t>
    </dgm:pt>
    <dgm:pt modelId="{4C43C78F-73E3-4AB4-9366-DA653547D454}" type="parTrans" cxnId="{2E7064C1-0EDE-4120-9B2B-C01B363D5FD0}">
      <dgm:prSet/>
      <dgm:spPr/>
      <dgm:t>
        <a:bodyPr/>
        <a:lstStyle/>
        <a:p>
          <a:endParaRPr lang="ru-RU"/>
        </a:p>
      </dgm:t>
    </dgm:pt>
    <dgm:pt modelId="{294B6630-E139-4202-A775-C0A499CA1522}" type="sibTrans" cxnId="{2E7064C1-0EDE-4120-9B2B-C01B363D5FD0}">
      <dgm:prSet/>
      <dgm:spPr/>
      <dgm:t>
        <a:bodyPr/>
        <a:lstStyle/>
        <a:p>
          <a:endParaRPr lang="ru-RU"/>
        </a:p>
      </dgm:t>
    </dgm:pt>
    <dgm:pt modelId="{5FDFFDEA-C230-47BD-9ADF-F86D5FB8082F}">
      <dgm:prSet/>
      <dgm:spPr/>
      <dgm:t>
        <a:bodyPr/>
        <a:lstStyle/>
        <a:p>
          <a:pPr rtl="0"/>
          <a:r>
            <a:rPr lang="ru-RU" dirty="0" smtClean="0"/>
            <a:t>создать благоприятную психоэмоциональную атмосферу, поддержать психологическое здоровье;</a:t>
          </a:r>
          <a:endParaRPr lang="ru-RU" dirty="0"/>
        </a:p>
      </dgm:t>
    </dgm:pt>
    <dgm:pt modelId="{0845CFC9-47FC-4D7F-80BC-CF7E139DC35D}" type="parTrans" cxnId="{E2414E87-2483-460D-BEEB-BC50474380AF}">
      <dgm:prSet/>
      <dgm:spPr/>
      <dgm:t>
        <a:bodyPr/>
        <a:lstStyle/>
        <a:p>
          <a:endParaRPr lang="ru-RU"/>
        </a:p>
      </dgm:t>
    </dgm:pt>
    <dgm:pt modelId="{66562A6B-3B82-4E33-8A50-D01EADAB72D9}" type="sibTrans" cxnId="{E2414E87-2483-460D-BEEB-BC50474380AF}">
      <dgm:prSet/>
      <dgm:spPr/>
      <dgm:t>
        <a:bodyPr/>
        <a:lstStyle/>
        <a:p>
          <a:endParaRPr lang="ru-RU"/>
        </a:p>
      </dgm:t>
    </dgm:pt>
    <dgm:pt modelId="{C7369C55-96F7-453E-9984-9D21F29B4266}">
      <dgm:prSet/>
      <dgm:spPr/>
      <dgm:t>
        <a:bodyPr/>
        <a:lstStyle/>
        <a:p>
          <a:pPr rtl="0"/>
          <a:r>
            <a:rPr lang="ru-RU" dirty="0" smtClean="0"/>
            <a:t>развить познавательную деятельность;</a:t>
          </a:r>
          <a:endParaRPr lang="ru-RU" dirty="0"/>
        </a:p>
      </dgm:t>
    </dgm:pt>
    <dgm:pt modelId="{F0B3878C-441A-4756-AE93-0A2DE687F145}" type="parTrans" cxnId="{F832B38F-4D99-4045-B752-229FD83D819E}">
      <dgm:prSet/>
      <dgm:spPr/>
      <dgm:t>
        <a:bodyPr/>
        <a:lstStyle/>
        <a:p>
          <a:endParaRPr lang="ru-RU"/>
        </a:p>
      </dgm:t>
    </dgm:pt>
    <dgm:pt modelId="{EE791042-DC80-4ECD-874D-B8345FED0A56}" type="sibTrans" cxnId="{F832B38F-4D99-4045-B752-229FD83D819E}">
      <dgm:prSet/>
      <dgm:spPr/>
      <dgm:t>
        <a:bodyPr/>
        <a:lstStyle/>
        <a:p>
          <a:endParaRPr lang="ru-RU"/>
        </a:p>
      </dgm:t>
    </dgm:pt>
    <dgm:pt modelId="{2B98FBFB-E87C-4404-A7DF-B6ECBFE829E9}">
      <dgm:prSet/>
      <dgm:spPr/>
      <dgm:t>
        <a:bodyPr/>
        <a:lstStyle/>
        <a:p>
          <a:pPr rtl="0"/>
          <a:r>
            <a:rPr lang="ru-RU" dirty="0" smtClean="0"/>
            <a:t>воспитывать дружеские взаимоотношения доброжелательности, уважения друг к другу;</a:t>
          </a:r>
          <a:endParaRPr lang="ru-RU" dirty="0"/>
        </a:p>
      </dgm:t>
    </dgm:pt>
    <dgm:pt modelId="{867EA9E3-CA89-4A33-9D61-23C8D240C637}" type="parTrans" cxnId="{FC4CAA8C-E260-4813-BD18-E8DF1FAB4451}">
      <dgm:prSet/>
      <dgm:spPr/>
      <dgm:t>
        <a:bodyPr/>
        <a:lstStyle/>
        <a:p>
          <a:endParaRPr lang="ru-RU"/>
        </a:p>
      </dgm:t>
    </dgm:pt>
    <dgm:pt modelId="{5C7FD1D3-F2D2-436B-AB93-DB4D0A5ED421}" type="sibTrans" cxnId="{FC4CAA8C-E260-4813-BD18-E8DF1FAB4451}">
      <dgm:prSet/>
      <dgm:spPr/>
      <dgm:t>
        <a:bodyPr/>
        <a:lstStyle/>
        <a:p>
          <a:endParaRPr lang="ru-RU"/>
        </a:p>
      </dgm:t>
    </dgm:pt>
    <dgm:pt modelId="{717FCE61-DF6F-4429-A527-AC3AEE98E2AB}">
      <dgm:prSet/>
      <dgm:spPr/>
      <dgm:t>
        <a:bodyPr/>
        <a:lstStyle/>
        <a:p>
          <a:pPr rtl="0"/>
          <a:r>
            <a:rPr lang="ru-RU" dirty="0" smtClean="0"/>
            <a:t>развить мотивацию личности ребенка к познанию и творчеству, игровой деятельности.</a:t>
          </a:r>
          <a:endParaRPr lang="ru-RU" dirty="0"/>
        </a:p>
      </dgm:t>
    </dgm:pt>
    <dgm:pt modelId="{2112267D-7966-4938-87B6-9915088D63FB}" type="parTrans" cxnId="{9156329A-E3E5-46CD-9109-7DD6995909FC}">
      <dgm:prSet/>
      <dgm:spPr/>
      <dgm:t>
        <a:bodyPr/>
        <a:lstStyle/>
        <a:p>
          <a:endParaRPr lang="ru-RU"/>
        </a:p>
      </dgm:t>
    </dgm:pt>
    <dgm:pt modelId="{0E7D9BA9-2521-4B01-BF63-F231E59DD501}" type="sibTrans" cxnId="{9156329A-E3E5-46CD-9109-7DD6995909FC}">
      <dgm:prSet/>
      <dgm:spPr/>
      <dgm:t>
        <a:bodyPr/>
        <a:lstStyle/>
        <a:p>
          <a:endParaRPr lang="ru-RU"/>
        </a:p>
      </dgm:t>
    </dgm:pt>
    <dgm:pt modelId="{44DBA857-1CCA-4DB2-AACF-99703001BD31}">
      <dgm:prSet/>
      <dgm:spPr/>
      <dgm:t>
        <a:bodyPr/>
        <a:lstStyle/>
        <a:p>
          <a:pPr rtl="0"/>
          <a:r>
            <a:rPr lang="ru-RU" dirty="0" smtClean="0"/>
            <a:t>стимулировать работоспособность, активность, способствовать восстановлению сил, снятия напряжения.</a:t>
          </a:r>
          <a:endParaRPr lang="ru-RU" dirty="0"/>
        </a:p>
      </dgm:t>
    </dgm:pt>
    <dgm:pt modelId="{575B9A83-06E7-4A45-B7CA-267B0578F714}" type="parTrans" cxnId="{02A1B49B-87ED-486F-9209-DA5FDCA9D6B7}">
      <dgm:prSet/>
      <dgm:spPr/>
      <dgm:t>
        <a:bodyPr/>
        <a:lstStyle/>
        <a:p>
          <a:endParaRPr lang="ru-RU"/>
        </a:p>
      </dgm:t>
    </dgm:pt>
    <dgm:pt modelId="{A3EDC8B7-6190-4F8A-8295-5AE7B860551C}" type="sibTrans" cxnId="{02A1B49B-87ED-486F-9209-DA5FDCA9D6B7}">
      <dgm:prSet/>
      <dgm:spPr/>
      <dgm:t>
        <a:bodyPr/>
        <a:lstStyle/>
        <a:p>
          <a:endParaRPr lang="ru-RU"/>
        </a:p>
      </dgm:t>
    </dgm:pt>
    <dgm:pt modelId="{9E4DB992-40AF-468D-ADD5-FF2B54797D6F}">
      <dgm:prSet/>
      <dgm:spPr/>
      <dgm:t>
        <a:bodyPr/>
        <a:lstStyle/>
        <a:p>
          <a:pPr rtl="0"/>
          <a:r>
            <a:rPr lang="ru-RU" dirty="0" smtClean="0"/>
            <a:t>формирование положительных взаимоотношений детей старшего дошкольного возраста со сверстниками в группе.</a:t>
          </a:r>
          <a:endParaRPr lang="ru-RU" dirty="0"/>
        </a:p>
      </dgm:t>
    </dgm:pt>
    <dgm:pt modelId="{421AC99B-1C1A-4C24-BFD5-FEDAB3CBB622}" type="parTrans" cxnId="{90BC708B-0853-42A7-A67A-E3CEB8B95677}">
      <dgm:prSet/>
      <dgm:spPr/>
      <dgm:t>
        <a:bodyPr/>
        <a:lstStyle/>
        <a:p>
          <a:endParaRPr lang="ru-RU"/>
        </a:p>
      </dgm:t>
    </dgm:pt>
    <dgm:pt modelId="{298B0DF8-AAF2-4A3F-97AA-8D77F1122EC9}" type="sibTrans" cxnId="{90BC708B-0853-42A7-A67A-E3CEB8B95677}">
      <dgm:prSet/>
      <dgm:spPr/>
      <dgm:t>
        <a:bodyPr/>
        <a:lstStyle/>
        <a:p>
          <a:endParaRPr lang="ru-RU"/>
        </a:p>
      </dgm:t>
    </dgm:pt>
    <dgm:pt modelId="{1811DA3D-3A7E-489B-BE46-ABBF77162069}">
      <dgm:prSet/>
      <dgm:spPr/>
      <dgm:t>
        <a:bodyPr/>
        <a:lstStyle/>
        <a:p>
          <a:pPr rtl="0"/>
          <a:r>
            <a:rPr lang="ru-RU" b="1" dirty="0" smtClean="0"/>
            <a:t>Ожидаемый результат:</a:t>
          </a:r>
          <a:endParaRPr lang="ru-RU" b="1" dirty="0"/>
        </a:p>
      </dgm:t>
    </dgm:pt>
    <dgm:pt modelId="{39908F6D-4A8B-4A5D-9F53-BA26790DD04E}" type="parTrans" cxnId="{8C4B246D-C14C-439C-A115-96B1BC15EB6D}">
      <dgm:prSet/>
      <dgm:spPr/>
      <dgm:t>
        <a:bodyPr/>
        <a:lstStyle/>
        <a:p>
          <a:endParaRPr lang="ru-RU"/>
        </a:p>
      </dgm:t>
    </dgm:pt>
    <dgm:pt modelId="{839FAFCF-0888-4BE8-8A0A-BF6535800F42}" type="sibTrans" cxnId="{8C4B246D-C14C-439C-A115-96B1BC15EB6D}">
      <dgm:prSet/>
      <dgm:spPr/>
      <dgm:t>
        <a:bodyPr/>
        <a:lstStyle/>
        <a:p>
          <a:endParaRPr lang="ru-RU"/>
        </a:p>
      </dgm:t>
    </dgm:pt>
    <dgm:pt modelId="{B1AF0C55-74E8-4B09-83A1-3641596D1E67}">
      <dgm:prSet/>
      <dgm:spPr/>
      <dgm:t>
        <a:bodyPr/>
        <a:lstStyle/>
        <a:p>
          <a:pPr rtl="0"/>
          <a:r>
            <a:rPr lang="ru-RU" b="0" i="0" dirty="0" smtClean="0"/>
            <a:t>закрепление и расширение знаний детей о культуре поведении в обществе;</a:t>
          </a:r>
          <a:endParaRPr lang="ru-RU" dirty="0"/>
        </a:p>
      </dgm:t>
    </dgm:pt>
    <dgm:pt modelId="{C17A89A2-CBA8-47C9-B675-D2433F06A77D}" type="parTrans" cxnId="{95D12BA1-B749-4B21-8271-917606C03C39}">
      <dgm:prSet/>
      <dgm:spPr/>
      <dgm:t>
        <a:bodyPr/>
        <a:lstStyle/>
        <a:p>
          <a:endParaRPr lang="ru-RU"/>
        </a:p>
      </dgm:t>
    </dgm:pt>
    <dgm:pt modelId="{928224B0-E69D-424E-B1B7-2D07C1EB3993}" type="sibTrans" cxnId="{95D12BA1-B749-4B21-8271-917606C03C39}">
      <dgm:prSet/>
      <dgm:spPr/>
      <dgm:t>
        <a:bodyPr/>
        <a:lstStyle/>
        <a:p>
          <a:endParaRPr lang="ru-RU"/>
        </a:p>
      </dgm:t>
    </dgm:pt>
    <dgm:pt modelId="{C4A27442-697F-4F85-BB09-8CC8EE9F55C1}">
      <dgm:prSet/>
      <dgm:spPr/>
      <dgm:t>
        <a:bodyPr/>
        <a:lstStyle/>
        <a:p>
          <a:pPr rtl="0"/>
          <a:r>
            <a:rPr lang="ru-RU" b="0" i="0" dirty="0" smtClean="0"/>
            <a:t>формирование навыков  игровой деятельности;</a:t>
          </a:r>
          <a:endParaRPr lang="ru-RU" b="0" i="0" dirty="0"/>
        </a:p>
      </dgm:t>
    </dgm:pt>
    <dgm:pt modelId="{99C2AAF6-AE1E-45DE-9F94-913CC7B7E14E}" type="parTrans" cxnId="{FA013207-28C6-4360-BCBA-CF8960D3D783}">
      <dgm:prSet/>
      <dgm:spPr/>
      <dgm:t>
        <a:bodyPr/>
        <a:lstStyle/>
        <a:p>
          <a:endParaRPr lang="ru-RU"/>
        </a:p>
      </dgm:t>
    </dgm:pt>
    <dgm:pt modelId="{F840A500-2531-422D-BB08-64E653043F55}" type="sibTrans" cxnId="{FA013207-28C6-4360-BCBA-CF8960D3D783}">
      <dgm:prSet/>
      <dgm:spPr/>
      <dgm:t>
        <a:bodyPr/>
        <a:lstStyle/>
        <a:p>
          <a:endParaRPr lang="ru-RU"/>
        </a:p>
      </dgm:t>
    </dgm:pt>
    <dgm:pt modelId="{9686D390-CC3A-4AAC-9C58-D1C24AB6C6F2}">
      <dgm:prSet/>
      <dgm:spPr/>
      <dgm:t>
        <a:bodyPr/>
        <a:lstStyle/>
        <a:p>
          <a:pPr rtl="0"/>
          <a:r>
            <a:rPr lang="ru-RU" b="0" i="0" dirty="0" smtClean="0"/>
            <a:t>развитие интеллектуальной деятельности.</a:t>
          </a:r>
          <a:endParaRPr lang="ru-RU" b="0" i="0" dirty="0"/>
        </a:p>
      </dgm:t>
    </dgm:pt>
    <dgm:pt modelId="{832CABC6-E697-40F1-AC12-554935829184}" type="parTrans" cxnId="{4A202EB7-708E-4C8E-A578-62CC72545906}">
      <dgm:prSet/>
      <dgm:spPr/>
      <dgm:t>
        <a:bodyPr/>
        <a:lstStyle/>
        <a:p>
          <a:endParaRPr lang="ru-RU"/>
        </a:p>
      </dgm:t>
    </dgm:pt>
    <dgm:pt modelId="{B104BC00-4788-4419-A5A5-B2726AC68204}" type="sibTrans" cxnId="{4A202EB7-708E-4C8E-A578-62CC72545906}">
      <dgm:prSet/>
      <dgm:spPr/>
      <dgm:t>
        <a:bodyPr/>
        <a:lstStyle/>
        <a:p>
          <a:endParaRPr lang="ru-RU"/>
        </a:p>
      </dgm:t>
    </dgm:pt>
    <dgm:pt modelId="{3B9867D4-1E7A-4AEE-B193-520871A45730}">
      <dgm:prSet/>
      <dgm:spPr/>
      <dgm:t>
        <a:bodyPr/>
        <a:lstStyle/>
        <a:p>
          <a:pPr rtl="0"/>
          <a:r>
            <a:rPr lang="ru-RU" b="0" i="0" dirty="0" smtClean="0"/>
            <a:t>умение преодолевать робость, застенчивость,  свободно держаться перед аудиторией.</a:t>
          </a:r>
          <a:endParaRPr lang="ru-RU" dirty="0"/>
        </a:p>
      </dgm:t>
    </dgm:pt>
    <dgm:pt modelId="{75D9DB40-58AF-4A84-998F-DC18CA8D05E3}" type="parTrans" cxnId="{43B2A541-2861-4AE6-953B-3D0AFA636CB8}">
      <dgm:prSet/>
      <dgm:spPr/>
      <dgm:t>
        <a:bodyPr/>
        <a:lstStyle/>
        <a:p>
          <a:endParaRPr lang="ru-RU"/>
        </a:p>
      </dgm:t>
    </dgm:pt>
    <dgm:pt modelId="{133D4170-2FB9-44F9-8701-C41FF4CB490A}" type="sibTrans" cxnId="{43B2A541-2861-4AE6-953B-3D0AFA636CB8}">
      <dgm:prSet/>
      <dgm:spPr/>
      <dgm:t>
        <a:bodyPr/>
        <a:lstStyle/>
        <a:p>
          <a:endParaRPr lang="ru-RU"/>
        </a:p>
      </dgm:t>
    </dgm:pt>
    <dgm:pt modelId="{B5F58319-EB4A-4786-A30B-424EB9523636}" type="pres">
      <dgm:prSet presAssocID="{1DC1172F-B7E3-45BC-9076-50148C5172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B8D7D-7A7F-4E35-8019-B6D2507EED84}" type="pres">
      <dgm:prSet presAssocID="{4B2E3967-63F6-4D1F-9015-0A1FB0C9D7D0}" presName="composite" presStyleCnt="0"/>
      <dgm:spPr/>
    </dgm:pt>
    <dgm:pt modelId="{A0BE81B8-7DD4-46F8-96A5-70BA6CAF0691}" type="pres">
      <dgm:prSet presAssocID="{4B2E3967-63F6-4D1F-9015-0A1FB0C9D7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4554-E439-42CF-970E-82E01EB126BE}" type="pres">
      <dgm:prSet presAssocID="{4B2E3967-63F6-4D1F-9015-0A1FB0C9D7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EC933-F7F3-4881-9FBE-D27692244B7F}" type="pres">
      <dgm:prSet presAssocID="{84CE6DB7-57CF-45DB-88F6-08BE6FC94D30}" presName="space" presStyleCnt="0"/>
      <dgm:spPr/>
    </dgm:pt>
    <dgm:pt modelId="{A0BFA679-8038-4FE8-B281-8EA6F1F5434E}" type="pres">
      <dgm:prSet presAssocID="{4EBB6D7C-0A40-4290-835A-8BF9CB56EEC8}" presName="composite" presStyleCnt="0"/>
      <dgm:spPr/>
    </dgm:pt>
    <dgm:pt modelId="{3673A269-D231-4629-9C75-7C428EB9FC90}" type="pres">
      <dgm:prSet presAssocID="{4EBB6D7C-0A40-4290-835A-8BF9CB56EE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C41DD-E961-431F-9929-57B373642E9D}" type="pres">
      <dgm:prSet presAssocID="{4EBB6D7C-0A40-4290-835A-8BF9CB56EEC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0CA6-A6FA-4BCD-A1C2-EB50D07C03B8}" type="pres">
      <dgm:prSet presAssocID="{294B6630-E139-4202-A775-C0A499CA1522}" presName="space" presStyleCnt="0"/>
      <dgm:spPr/>
    </dgm:pt>
    <dgm:pt modelId="{BF978494-4853-4A74-AB54-9CD7D8BA553B}" type="pres">
      <dgm:prSet presAssocID="{1811DA3D-3A7E-489B-BE46-ABBF77162069}" presName="composite" presStyleCnt="0"/>
      <dgm:spPr/>
    </dgm:pt>
    <dgm:pt modelId="{B5CB7BBB-5FEA-453A-88CA-08406FEF22D7}" type="pres">
      <dgm:prSet presAssocID="{1811DA3D-3A7E-489B-BE46-ABBF771620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C78E0-3F3E-4C15-A0C7-DE73AFD7EBA5}" type="pres">
      <dgm:prSet presAssocID="{1811DA3D-3A7E-489B-BE46-ABBF7716206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C70A-A5DF-4660-8756-731A5A51B39C}" type="presOf" srcId="{9E4DB992-40AF-468D-ADD5-FF2B54797D6F}" destId="{610D4554-E439-42CF-970E-82E01EB126BE}" srcOrd="0" destOrd="0" presId="urn:microsoft.com/office/officeart/2005/8/layout/hList1"/>
    <dgm:cxn modelId="{9AEF6284-A616-4268-8DF6-DAEE70D7C459}" type="presOf" srcId="{C7369C55-96F7-453E-9984-9D21F29B4266}" destId="{830C41DD-E961-431F-9929-57B373642E9D}" srcOrd="0" destOrd="1" presId="urn:microsoft.com/office/officeart/2005/8/layout/hList1"/>
    <dgm:cxn modelId="{F59D1F6C-60F6-441B-9439-E6B0B042DAD4}" type="presOf" srcId="{44DBA857-1CCA-4DB2-AACF-99703001BD31}" destId="{830C41DD-E961-431F-9929-57B373642E9D}" srcOrd="0" destOrd="4" presId="urn:microsoft.com/office/officeart/2005/8/layout/hList1"/>
    <dgm:cxn modelId="{A0266C69-D40E-46ED-BBB2-AD9B0CD84FE7}" type="presOf" srcId="{B1AF0C55-74E8-4B09-83A1-3641596D1E67}" destId="{0B8C78E0-3F3E-4C15-A0C7-DE73AFD7EBA5}" srcOrd="0" destOrd="0" presId="urn:microsoft.com/office/officeart/2005/8/layout/hList1"/>
    <dgm:cxn modelId="{081E592C-7451-4685-9D6F-7D0D7378EADA}" type="presOf" srcId="{4B2E3967-63F6-4D1F-9015-0A1FB0C9D7D0}" destId="{A0BE81B8-7DD4-46F8-96A5-70BA6CAF0691}" srcOrd="0" destOrd="0" presId="urn:microsoft.com/office/officeart/2005/8/layout/hList1"/>
    <dgm:cxn modelId="{035D0539-00B5-4540-9B97-1C9797FFD576}" type="presOf" srcId="{717FCE61-DF6F-4429-A527-AC3AEE98E2AB}" destId="{830C41DD-E961-431F-9929-57B373642E9D}" srcOrd="0" destOrd="3" presId="urn:microsoft.com/office/officeart/2005/8/layout/hList1"/>
    <dgm:cxn modelId="{9BD35A9C-7747-48DD-AC57-137AEB1BFA64}" srcId="{1DC1172F-B7E3-45BC-9076-50148C5172F4}" destId="{4B2E3967-63F6-4D1F-9015-0A1FB0C9D7D0}" srcOrd="0" destOrd="0" parTransId="{21C9F479-CB6B-4D8C-A9A9-6FC6A9EA34FB}" sibTransId="{84CE6DB7-57CF-45DB-88F6-08BE6FC94D30}"/>
    <dgm:cxn modelId="{565B4E3E-7ADC-42B2-BBAC-E7D57AD24098}" type="presOf" srcId="{9686D390-CC3A-4AAC-9C58-D1C24AB6C6F2}" destId="{0B8C78E0-3F3E-4C15-A0C7-DE73AFD7EBA5}" srcOrd="0" destOrd="3" presId="urn:microsoft.com/office/officeart/2005/8/layout/hList1"/>
    <dgm:cxn modelId="{9156329A-E3E5-46CD-9109-7DD6995909FC}" srcId="{4EBB6D7C-0A40-4290-835A-8BF9CB56EEC8}" destId="{717FCE61-DF6F-4429-A527-AC3AEE98E2AB}" srcOrd="3" destOrd="0" parTransId="{2112267D-7966-4938-87B6-9915088D63FB}" sibTransId="{0E7D9BA9-2521-4B01-BF63-F231E59DD501}"/>
    <dgm:cxn modelId="{4A202EB7-708E-4C8E-A578-62CC72545906}" srcId="{1811DA3D-3A7E-489B-BE46-ABBF77162069}" destId="{9686D390-CC3A-4AAC-9C58-D1C24AB6C6F2}" srcOrd="3" destOrd="0" parTransId="{832CABC6-E697-40F1-AC12-554935829184}" sibTransId="{B104BC00-4788-4419-A5A5-B2726AC68204}"/>
    <dgm:cxn modelId="{22D9D134-4F7B-43F8-AB5D-CC3375902D76}" type="presOf" srcId="{2B98FBFB-E87C-4404-A7DF-B6ECBFE829E9}" destId="{830C41DD-E961-431F-9929-57B373642E9D}" srcOrd="0" destOrd="2" presId="urn:microsoft.com/office/officeart/2005/8/layout/hList1"/>
    <dgm:cxn modelId="{FA013207-28C6-4360-BCBA-CF8960D3D783}" srcId="{1811DA3D-3A7E-489B-BE46-ABBF77162069}" destId="{C4A27442-697F-4F85-BB09-8CC8EE9F55C1}" srcOrd="2" destOrd="0" parTransId="{99C2AAF6-AE1E-45DE-9F94-913CC7B7E14E}" sibTransId="{F840A500-2531-422D-BB08-64E653043F55}"/>
    <dgm:cxn modelId="{5EDE15E2-6D41-4160-8CC1-1636631D893B}" type="presOf" srcId="{5FDFFDEA-C230-47BD-9ADF-F86D5FB8082F}" destId="{830C41DD-E961-431F-9929-57B373642E9D}" srcOrd="0" destOrd="0" presId="urn:microsoft.com/office/officeart/2005/8/layout/hList1"/>
    <dgm:cxn modelId="{95D12BA1-B749-4B21-8271-917606C03C39}" srcId="{1811DA3D-3A7E-489B-BE46-ABBF77162069}" destId="{B1AF0C55-74E8-4B09-83A1-3641596D1E67}" srcOrd="0" destOrd="0" parTransId="{C17A89A2-CBA8-47C9-B675-D2433F06A77D}" sibTransId="{928224B0-E69D-424E-B1B7-2D07C1EB3993}"/>
    <dgm:cxn modelId="{E2414E87-2483-460D-BEEB-BC50474380AF}" srcId="{4EBB6D7C-0A40-4290-835A-8BF9CB56EEC8}" destId="{5FDFFDEA-C230-47BD-9ADF-F86D5FB8082F}" srcOrd="0" destOrd="0" parTransId="{0845CFC9-47FC-4D7F-80BC-CF7E139DC35D}" sibTransId="{66562A6B-3B82-4E33-8A50-D01EADAB72D9}"/>
    <dgm:cxn modelId="{F832B38F-4D99-4045-B752-229FD83D819E}" srcId="{4EBB6D7C-0A40-4290-835A-8BF9CB56EEC8}" destId="{C7369C55-96F7-453E-9984-9D21F29B4266}" srcOrd="1" destOrd="0" parTransId="{F0B3878C-441A-4756-AE93-0A2DE687F145}" sibTransId="{EE791042-DC80-4ECD-874D-B8345FED0A56}"/>
    <dgm:cxn modelId="{FC4CAA8C-E260-4813-BD18-E8DF1FAB4451}" srcId="{4EBB6D7C-0A40-4290-835A-8BF9CB56EEC8}" destId="{2B98FBFB-E87C-4404-A7DF-B6ECBFE829E9}" srcOrd="2" destOrd="0" parTransId="{867EA9E3-CA89-4A33-9D61-23C8D240C637}" sibTransId="{5C7FD1D3-F2D2-436B-AB93-DB4D0A5ED421}"/>
    <dgm:cxn modelId="{FB1BA009-82C8-42F4-9A3E-8224E0A974B0}" type="presOf" srcId="{3B9867D4-1E7A-4AEE-B193-520871A45730}" destId="{0B8C78E0-3F3E-4C15-A0C7-DE73AFD7EBA5}" srcOrd="0" destOrd="1" presId="urn:microsoft.com/office/officeart/2005/8/layout/hList1"/>
    <dgm:cxn modelId="{00EDB62E-2B51-4AA7-B4CE-1AA37C8B787E}" type="presOf" srcId="{1811DA3D-3A7E-489B-BE46-ABBF77162069}" destId="{B5CB7BBB-5FEA-453A-88CA-08406FEF22D7}" srcOrd="0" destOrd="0" presId="urn:microsoft.com/office/officeart/2005/8/layout/hList1"/>
    <dgm:cxn modelId="{2E7064C1-0EDE-4120-9B2B-C01B363D5FD0}" srcId="{1DC1172F-B7E3-45BC-9076-50148C5172F4}" destId="{4EBB6D7C-0A40-4290-835A-8BF9CB56EEC8}" srcOrd="1" destOrd="0" parTransId="{4C43C78F-73E3-4AB4-9366-DA653547D454}" sibTransId="{294B6630-E139-4202-A775-C0A499CA1522}"/>
    <dgm:cxn modelId="{90BC708B-0853-42A7-A67A-E3CEB8B95677}" srcId="{4B2E3967-63F6-4D1F-9015-0A1FB0C9D7D0}" destId="{9E4DB992-40AF-468D-ADD5-FF2B54797D6F}" srcOrd="0" destOrd="0" parTransId="{421AC99B-1C1A-4C24-BFD5-FEDAB3CBB622}" sibTransId="{298B0DF8-AAF2-4A3F-97AA-8D77F1122EC9}"/>
    <dgm:cxn modelId="{3EC53E7B-A674-4D85-9BBB-65BAEC0E16A7}" type="presOf" srcId="{4EBB6D7C-0A40-4290-835A-8BF9CB56EEC8}" destId="{3673A269-D231-4629-9C75-7C428EB9FC90}" srcOrd="0" destOrd="0" presId="urn:microsoft.com/office/officeart/2005/8/layout/hList1"/>
    <dgm:cxn modelId="{428C04E0-A45B-48D9-98DB-4AB225FCA027}" type="presOf" srcId="{C4A27442-697F-4F85-BB09-8CC8EE9F55C1}" destId="{0B8C78E0-3F3E-4C15-A0C7-DE73AFD7EBA5}" srcOrd="0" destOrd="2" presId="urn:microsoft.com/office/officeart/2005/8/layout/hList1"/>
    <dgm:cxn modelId="{8C4B246D-C14C-439C-A115-96B1BC15EB6D}" srcId="{1DC1172F-B7E3-45BC-9076-50148C5172F4}" destId="{1811DA3D-3A7E-489B-BE46-ABBF77162069}" srcOrd="2" destOrd="0" parTransId="{39908F6D-4A8B-4A5D-9F53-BA26790DD04E}" sibTransId="{839FAFCF-0888-4BE8-8A0A-BF6535800F42}"/>
    <dgm:cxn modelId="{02A1B49B-87ED-486F-9209-DA5FDCA9D6B7}" srcId="{4EBB6D7C-0A40-4290-835A-8BF9CB56EEC8}" destId="{44DBA857-1CCA-4DB2-AACF-99703001BD31}" srcOrd="4" destOrd="0" parTransId="{575B9A83-06E7-4A45-B7CA-267B0578F714}" sibTransId="{A3EDC8B7-6190-4F8A-8295-5AE7B860551C}"/>
    <dgm:cxn modelId="{43B2A541-2861-4AE6-953B-3D0AFA636CB8}" srcId="{1811DA3D-3A7E-489B-BE46-ABBF77162069}" destId="{3B9867D4-1E7A-4AEE-B193-520871A45730}" srcOrd="1" destOrd="0" parTransId="{75D9DB40-58AF-4A84-998F-DC18CA8D05E3}" sibTransId="{133D4170-2FB9-44F9-8701-C41FF4CB490A}"/>
    <dgm:cxn modelId="{737AA217-C904-4638-8679-3125AE8461E1}" type="presOf" srcId="{1DC1172F-B7E3-45BC-9076-50148C5172F4}" destId="{B5F58319-EB4A-4786-A30B-424EB9523636}" srcOrd="0" destOrd="0" presId="urn:microsoft.com/office/officeart/2005/8/layout/hList1"/>
    <dgm:cxn modelId="{A5522B35-CCBE-47A3-977F-D49D81EDC035}" type="presParOf" srcId="{B5F58319-EB4A-4786-A30B-424EB9523636}" destId="{EEBB8D7D-7A7F-4E35-8019-B6D2507EED84}" srcOrd="0" destOrd="0" presId="urn:microsoft.com/office/officeart/2005/8/layout/hList1"/>
    <dgm:cxn modelId="{452C9F17-794F-4BBA-B1B9-94D8A05D6118}" type="presParOf" srcId="{EEBB8D7D-7A7F-4E35-8019-B6D2507EED84}" destId="{A0BE81B8-7DD4-46F8-96A5-70BA6CAF0691}" srcOrd="0" destOrd="0" presId="urn:microsoft.com/office/officeart/2005/8/layout/hList1"/>
    <dgm:cxn modelId="{8C9D77B0-E7E1-407C-BB29-9EA6D6CDC5DF}" type="presParOf" srcId="{EEBB8D7D-7A7F-4E35-8019-B6D2507EED84}" destId="{610D4554-E439-42CF-970E-82E01EB126BE}" srcOrd="1" destOrd="0" presId="urn:microsoft.com/office/officeart/2005/8/layout/hList1"/>
    <dgm:cxn modelId="{3A52990C-FF7F-449B-976A-FD060EB1F047}" type="presParOf" srcId="{B5F58319-EB4A-4786-A30B-424EB9523636}" destId="{837EC933-F7F3-4881-9FBE-D27692244B7F}" srcOrd="1" destOrd="0" presId="urn:microsoft.com/office/officeart/2005/8/layout/hList1"/>
    <dgm:cxn modelId="{7939B4A5-9A9D-4893-9401-0FDDF7BDCED2}" type="presParOf" srcId="{B5F58319-EB4A-4786-A30B-424EB9523636}" destId="{A0BFA679-8038-4FE8-B281-8EA6F1F5434E}" srcOrd="2" destOrd="0" presId="urn:microsoft.com/office/officeart/2005/8/layout/hList1"/>
    <dgm:cxn modelId="{EF1C5480-EFDA-4984-AE38-A98C6E501D7C}" type="presParOf" srcId="{A0BFA679-8038-4FE8-B281-8EA6F1F5434E}" destId="{3673A269-D231-4629-9C75-7C428EB9FC90}" srcOrd="0" destOrd="0" presId="urn:microsoft.com/office/officeart/2005/8/layout/hList1"/>
    <dgm:cxn modelId="{282215D6-9DED-4554-B37A-124B30FB88F9}" type="presParOf" srcId="{A0BFA679-8038-4FE8-B281-8EA6F1F5434E}" destId="{830C41DD-E961-431F-9929-57B373642E9D}" srcOrd="1" destOrd="0" presId="urn:microsoft.com/office/officeart/2005/8/layout/hList1"/>
    <dgm:cxn modelId="{5356A958-0391-4FBF-B159-B1A6A5EE96A5}" type="presParOf" srcId="{B5F58319-EB4A-4786-A30B-424EB9523636}" destId="{746C0CA6-A6FA-4BCD-A1C2-EB50D07C03B8}" srcOrd="3" destOrd="0" presId="urn:microsoft.com/office/officeart/2005/8/layout/hList1"/>
    <dgm:cxn modelId="{810F4388-00F6-48F6-B915-B06E0F635E03}" type="presParOf" srcId="{B5F58319-EB4A-4786-A30B-424EB9523636}" destId="{BF978494-4853-4A74-AB54-9CD7D8BA553B}" srcOrd="4" destOrd="0" presId="urn:microsoft.com/office/officeart/2005/8/layout/hList1"/>
    <dgm:cxn modelId="{9284BCB0-566B-46B5-BAA7-1263B0D8BBBC}" type="presParOf" srcId="{BF978494-4853-4A74-AB54-9CD7D8BA553B}" destId="{B5CB7BBB-5FEA-453A-88CA-08406FEF22D7}" srcOrd="0" destOrd="0" presId="urn:microsoft.com/office/officeart/2005/8/layout/hList1"/>
    <dgm:cxn modelId="{72F797E1-CFBD-4237-BCD1-C153D2D55F08}" type="presParOf" srcId="{BF978494-4853-4A74-AB54-9CD7D8BA553B}" destId="{0B8C78E0-3F3E-4C15-A0C7-DE73AFD7EB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DA0ED-7BB7-4748-8C24-DF43F197243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952911-3D9E-41AC-BDF7-2E6A11AD0994}">
      <dgm:prSet/>
      <dgm:spPr/>
      <dgm:t>
        <a:bodyPr/>
        <a:lstStyle/>
        <a:p>
          <a:pPr rtl="0"/>
          <a:r>
            <a:rPr lang="ru-RU" b="1" smtClean="0"/>
            <a:t>Реализуются основные совместные действия и самостоятельная деятельность детей.</a:t>
          </a:r>
          <a:endParaRPr lang="ru-RU"/>
        </a:p>
      </dgm:t>
    </dgm:pt>
    <dgm:pt modelId="{42877873-EC9F-41B7-B6BF-8089C6BAD824}" type="parTrans" cxnId="{09E9DB12-6D60-4722-BD0A-0D86B640F4F3}">
      <dgm:prSet/>
      <dgm:spPr/>
      <dgm:t>
        <a:bodyPr/>
        <a:lstStyle/>
        <a:p>
          <a:endParaRPr lang="ru-RU"/>
        </a:p>
      </dgm:t>
    </dgm:pt>
    <dgm:pt modelId="{C370A724-54DE-4481-B6E0-55877CCFD6FE}" type="sibTrans" cxnId="{09E9DB12-6D60-4722-BD0A-0D86B640F4F3}">
      <dgm:prSet/>
      <dgm:spPr/>
      <dgm:t>
        <a:bodyPr/>
        <a:lstStyle/>
        <a:p>
          <a:endParaRPr lang="ru-RU"/>
        </a:p>
      </dgm:t>
    </dgm:pt>
    <dgm:pt modelId="{4E0721CE-0DC0-4103-A885-AFED419983C5}">
      <dgm:prSet/>
      <dgm:spPr/>
      <dgm:t>
        <a:bodyPr/>
        <a:lstStyle/>
        <a:p>
          <a:pPr rtl="0"/>
          <a:r>
            <a:rPr lang="ru-RU" dirty="0" smtClean="0"/>
            <a:t>чтение литературы, заучивание; </a:t>
          </a:r>
          <a:endParaRPr lang="ru-RU" dirty="0"/>
        </a:p>
      </dgm:t>
    </dgm:pt>
    <dgm:pt modelId="{40182DDA-63C7-42F7-880E-773B2E03DCA1}" type="parTrans" cxnId="{FAD2A065-5C84-4CDA-B39F-E8ADD6079AFA}">
      <dgm:prSet/>
      <dgm:spPr/>
      <dgm:t>
        <a:bodyPr/>
        <a:lstStyle/>
        <a:p>
          <a:endParaRPr lang="ru-RU"/>
        </a:p>
      </dgm:t>
    </dgm:pt>
    <dgm:pt modelId="{4386F985-2CEE-4365-847C-68840C33DF68}" type="sibTrans" cxnId="{FAD2A065-5C84-4CDA-B39F-E8ADD6079AFA}">
      <dgm:prSet/>
      <dgm:spPr/>
      <dgm:t>
        <a:bodyPr/>
        <a:lstStyle/>
        <a:p>
          <a:endParaRPr lang="ru-RU"/>
        </a:p>
      </dgm:t>
    </dgm:pt>
    <dgm:pt modelId="{D87A968E-F47B-4B45-BD11-79FBFFAD31D7}">
      <dgm:prSet/>
      <dgm:spPr/>
      <dgm:t>
        <a:bodyPr/>
        <a:lstStyle/>
        <a:p>
          <a:pPr rtl="0"/>
          <a:r>
            <a:rPr lang="ru-RU" smtClean="0"/>
            <a:t>беседы;</a:t>
          </a:r>
          <a:endParaRPr lang="ru-RU"/>
        </a:p>
      </dgm:t>
    </dgm:pt>
    <dgm:pt modelId="{EA71103F-6586-42AC-8FE9-3ADE52F0A405}" type="parTrans" cxnId="{57A1770E-FE26-485C-AB4C-7A8F4EF2C2B2}">
      <dgm:prSet/>
      <dgm:spPr/>
      <dgm:t>
        <a:bodyPr/>
        <a:lstStyle/>
        <a:p>
          <a:endParaRPr lang="ru-RU"/>
        </a:p>
      </dgm:t>
    </dgm:pt>
    <dgm:pt modelId="{B416DBD3-EDCB-4DB2-B994-4DCF6E020AFF}" type="sibTrans" cxnId="{57A1770E-FE26-485C-AB4C-7A8F4EF2C2B2}">
      <dgm:prSet/>
      <dgm:spPr/>
      <dgm:t>
        <a:bodyPr/>
        <a:lstStyle/>
        <a:p>
          <a:endParaRPr lang="ru-RU"/>
        </a:p>
      </dgm:t>
    </dgm:pt>
    <dgm:pt modelId="{A68AFFBD-4977-4ED1-A3C8-B2E7BF15E36F}">
      <dgm:prSet/>
      <dgm:spPr/>
      <dgm:t>
        <a:bodyPr/>
        <a:lstStyle/>
        <a:p>
          <a:pPr rtl="0"/>
          <a:r>
            <a:rPr lang="ru-RU" smtClean="0"/>
            <a:t>игры; </a:t>
          </a:r>
          <a:endParaRPr lang="ru-RU"/>
        </a:p>
      </dgm:t>
    </dgm:pt>
    <dgm:pt modelId="{0E0E0C86-C19A-42BB-997C-F1C1D66CF279}" type="parTrans" cxnId="{F5659925-8DAA-4263-B695-87B5BFDFB0BC}">
      <dgm:prSet/>
      <dgm:spPr/>
      <dgm:t>
        <a:bodyPr/>
        <a:lstStyle/>
        <a:p>
          <a:endParaRPr lang="ru-RU"/>
        </a:p>
      </dgm:t>
    </dgm:pt>
    <dgm:pt modelId="{424D1FDB-7E95-410B-980C-9D4011310D92}" type="sibTrans" cxnId="{F5659925-8DAA-4263-B695-87B5BFDFB0BC}">
      <dgm:prSet/>
      <dgm:spPr/>
      <dgm:t>
        <a:bodyPr/>
        <a:lstStyle/>
        <a:p>
          <a:endParaRPr lang="ru-RU"/>
        </a:p>
      </dgm:t>
    </dgm:pt>
    <dgm:pt modelId="{4B81E47F-1E9D-4D55-8F30-F3662EA59FB3}">
      <dgm:prSet/>
      <dgm:spPr/>
      <dgm:t>
        <a:bodyPr/>
        <a:lstStyle/>
        <a:p>
          <a:pPr rtl="0"/>
          <a:r>
            <a:rPr lang="ru-RU" smtClean="0"/>
            <a:t>обсуждения;</a:t>
          </a:r>
          <a:endParaRPr lang="ru-RU"/>
        </a:p>
      </dgm:t>
    </dgm:pt>
    <dgm:pt modelId="{FD9CB714-D151-4E71-9B67-8F77718255A7}" type="parTrans" cxnId="{1DD8760B-178F-4DAC-B864-395BD27DFB8A}">
      <dgm:prSet/>
      <dgm:spPr/>
      <dgm:t>
        <a:bodyPr/>
        <a:lstStyle/>
        <a:p>
          <a:endParaRPr lang="ru-RU"/>
        </a:p>
      </dgm:t>
    </dgm:pt>
    <dgm:pt modelId="{707646FA-503F-4F8C-A703-96A3DF17BFAC}" type="sibTrans" cxnId="{1DD8760B-178F-4DAC-B864-395BD27DFB8A}">
      <dgm:prSet/>
      <dgm:spPr/>
      <dgm:t>
        <a:bodyPr/>
        <a:lstStyle/>
        <a:p>
          <a:endParaRPr lang="ru-RU"/>
        </a:p>
      </dgm:t>
    </dgm:pt>
    <dgm:pt modelId="{F9B60801-D6DF-4858-A496-FF27B8235462}">
      <dgm:prSet/>
      <dgm:spPr/>
      <dgm:t>
        <a:bodyPr/>
        <a:lstStyle/>
        <a:p>
          <a:pPr rtl="0"/>
          <a:r>
            <a:rPr lang="ru-RU" smtClean="0"/>
            <a:t>развлечения;</a:t>
          </a:r>
          <a:endParaRPr lang="ru-RU"/>
        </a:p>
      </dgm:t>
    </dgm:pt>
    <dgm:pt modelId="{686643E0-B27A-43E2-90AF-273D81793D6F}" type="parTrans" cxnId="{E6A9AE2C-80C1-4C29-A637-604BAAD94F86}">
      <dgm:prSet/>
      <dgm:spPr/>
      <dgm:t>
        <a:bodyPr/>
        <a:lstStyle/>
        <a:p>
          <a:endParaRPr lang="ru-RU"/>
        </a:p>
      </dgm:t>
    </dgm:pt>
    <dgm:pt modelId="{49C07023-AFDA-4E9A-8E1A-E48AF41C5910}" type="sibTrans" cxnId="{E6A9AE2C-80C1-4C29-A637-604BAAD94F86}">
      <dgm:prSet/>
      <dgm:spPr/>
      <dgm:t>
        <a:bodyPr/>
        <a:lstStyle/>
        <a:p>
          <a:endParaRPr lang="ru-RU"/>
        </a:p>
      </dgm:t>
    </dgm:pt>
    <dgm:pt modelId="{D40FD177-0572-4357-812E-A714FE3DC0C3}">
      <dgm:prSet/>
      <dgm:spPr/>
      <dgm:t>
        <a:bodyPr/>
        <a:lstStyle/>
        <a:p>
          <a:pPr rtl="0"/>
          <a:r>
            <a:rPr lang="ru-RU" dirty="0" smtClean="0"/>
            <a:t>консультации для родителей,</a:t>
          </a:r>
          <a:endParaRPr lang="ru-RU" dirty="0"/>
        </a:p>
      </dgm:t>
    </dgm:pt>
    <dgm:pt modelId="{4ED00FAE-D8C4-46F9-8A19-5C6B344CA80B}" type="parTrans" cxnId="{E101BD71-8FCE-4FDC-85B3-777D1B44C0AC}">
      <dgm:prSet/>
      <dgm:spPr/>
      <dgm:t>
        <a:bodyPr/>
        <a:lstStyle/>
        <a:p>
          <a:endParaRPr lang="ru-RU"/>
        </a:p>
      </dgm:t>
    </dgm:pt>
    <dgm:pt modelId="{59D33368-EB21-41FD-A62C-80BF658B52CD}" type="sibTrans" cxnId="{E101BD71-8FCE-4FDC-85B3-777D1B44C0AC}">
      <dgm:prSet/>
      <dgm:spPr/>
      <dgm:t>
        <a:bodyPr/>
        <a:lstStyle/>
        <a:p>
          <a:endParaRPr lang="ru-RU"/>
        </a:p>
      </dgm:t>
    </dgm:pt>
    <dgm:pt modelId="{44891B7B-220E-4EC6-B0A5-3733681CF605}">
      <dgm:prSet/>
      <dgm:spPr/>
      <dgm:t>
        <a:bodyPr/>
        <a:lstStyle/>
        <a:p>
          <a:pPr rtl="0"/>
          <a:r>
            <a:rPr lang="ru-RU" dirty="0" smtClean="0"/>
            <a:t>оформление информационных стендов;</a:t>
          </a:r>
          <a:endParaRPr lang="ru-RU" dirty="0"/>
        </a:p>
      </dgm:t>
    </dgm:pt>
    <dgm:pt modelId="{8172593C-C0BE-4C7A-AFF7-57620848A109}" type="parTrans" cxnId="{AAFCFE42-2747-494C-B1B3-F47A3DC5FA3F}">
      <dgm:prSet/>
      <dgm:spPr/>
      <dgm:t>
        <a:bodyPr/>
        <a:lstStyle/>
        <a:p>
          <a:endParaRPr lang="ru-RU"/>
        </a:p>
      </dgm:t>
    </dgm:pt>
    <dgm:pt modelId="{3F0C26E0-01E4-4AC3-A4DB-4B20635E5BE3}" type="sibTrans" cxnId="{AAFCFE42-2747-494C-B1B3-F47A3DC5FA3F}">
      <dgm:prSet/>
      <dgm:spPr/>
      <dgm:t>
        <a:bodyPr/>
        <a:lstStyle/>
        <a:p>
          <a:endParaRPr lang="ru-RU"/>
        </a:p>
      </dgm:t>
    </dgm:pt>
    <dgm:pt modelId="{A0AEC89C-ADB1-4DB4-8F31-B9A6326161D1}" type="pres">
      <dgm:prSet presAssocID="{1CDDA0ED-7BB7-4748-8C24-DF43F19724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04A27-ADB1-437C-AD04-E6331C49D5D3}" type="pres">
      <dgm:prSet presAssocID="{69952911-3D9E-41AC-BDF7-2E6A11AD0994}" presName="root1" presStyleCnt="0"/>
      <dgm:spPr/>
    </dgm:pt>
    <dgm:pt modelId="{66485F62-9289-4612-BB2E-E8D729DDD528}" type="pres">
      <dgm:prSet presAssocID="{69952911-3D9E-41AC-BDF7-2E6A11AD099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4932A-5162-4A93-9F88-D81D8C052390}" type="pres">
      <dgm:prSet presAssocID="{69952911-3D9E-41AC-BDF7-2E6A11AD0994}" presName="level2hierChild" presStyleCnt="0"/>
      <dgm:spPr/>
    </dgm:pt>
    <dgm:pt modelId="{F87FFF2B-358F-499A-8626-14C4625E2DC9}" type="pres">
      <dgm:prSet presAssocID="{40182DDA-63C7-42F7-880E-773B2E03DCA1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4B22C25E-2D31-4D96-B7B6-D18259B4A484}" type="pres">
      <dgm:prSet presAssocID="{40182DDA-63C7-42F7-880E-773B2E03DCA1}" presName="connTx" presStyleLbl="parChTrans1D2" presStyleIdx="0" presStyleCnt="7"/>
      <dgm:spPr/>
      <dgm:t>
        <a:bodyPr/>
        <a:lstStyle/>
        <a:p>
          <a:endParaRPr lang="ru-RU"/>
        </a:p>
      </dgm:t>
    </dgm:pt>
    <dgm:pt modelId="{F1793654-9FCA-4F09-8ED9-2243C1B4679D}" type="pres">
      <dgm:prSet presAssocID="{4E0721CE-0DC0-4103-A885-AFED419983C5}" presName="root2" presStyleCnt="0"/>
      <dgm:spPr/>
    </dgm:pt>
    <dgm:pt modelId="{EC3B6D09-BA8C-4668-B96A-FAADE91DD66B}" type="pres">
      <dgm:prSet presAssocID="{4E0721CE-0DC0-4103-A885-AFED419983C5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97ED7-7D44-4549-81AA-C1D771D0B233}" type="pres">
      <dgm:prSet presAssocID="{4E0721CE-0DC0-4103-A885-AFED419983C5}" presName="level3hierChild" presStyleCnt="0"/>
      <dgm:spPr/>
    </dgm:pt>
    <dgm:pt modelId="{5F84ED1C-C2C1-4AE0-948B-9F4215A5DC0D}" type="pres">
      <dgm:prSet presAssocID="{EA71103F-6586-42AC-8FE9-3ADE52F0A405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364C79B4-F382-45B9-957A-C10E678C5FA0}" type="pres">
      <dgm:prSet presAssocID="{EA71103F-6586-42AC-8FE9-3ADE52F0A40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1D3C310-8FD1-495A-A8FE-67B7ED7BBB38}" type="pres">
      <dgm:prSet presAssocID="{D87A968E-F47B-4B45-BD11-79FBFFAD31D7}" presName="root2" presStyleCnt="0"/>
      <dgm:spPr/>
    </dgm:pt>
    <dgm:pt modelId="{22ABB1AB-12FD-41D8-AF61-F8ECB9C76C35}" type="pres">
      <dgm:prSet presAssocID="{D87A968E-F47B-4B45-BD11-79FBFFAD31D7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6DB74E-EF39-41D3-9319-32298EE1B8EA}" type="pres">
      <dgm:prSet presAssocID="{D87A968E-F47B-4B45-BD11-79FBFFAD31D7}" presName="level3hierChild" presStyleCnt="0"/>
      <dgm:spPr/>
    </dgm:pt>
    <dgm:pt modelId="{416E5997-F171-4D0A-869C-294CA99905CE}" type="pres">
      <dgm:prSet presAssocID="{0E0E0C86-C19A-42BB-997C-F1C1D66CF279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B85DE6C4-5E0E-4A27-939F-1F9F586509ED}" type="pres">
      <dgm:prSet presAssocID="{0E0E0C86-C19A-42BB-997C-F1C1D66CF27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64F5279-3F55-4D35-A4E1-C5E78921997A}" type="pres">
      <dgm:prSet presAssocID="{A68AFFBD-4977-4ED1-A3C8-B2E7BF15E36F}" presName="root2" presStyleCnt="0"/>
      <dgm:spPr/>
    </dgm:pt>
    <dgm:pt modelId="{7F15DF88-0EAC-4332-AAF9-BA1A6044070F}" type="pres">
      <dgm:prSet presAssocID="{A68AFFBD-4977-4ED1-A3C8-B2E7BF15E36F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3BF18-441A-405A-8EDC-0DBE7AC37F6C}" type="pres">
      <dgm:prSet presAssocID="{A68AFFBD-4977-4ED1-A3C8-B2E7BF15E36F}" presName="level3hierChild" presStyleCnt="0"/>
      <dgm:spPr/>
    </dgm:pt>
    <dgm:pt modelId="{EA68EFEF-1221-4817-8D19-82A9A0F53297}" type="pres">
      <dgm:prSet presAssocID="{FD9CB714-D151-4E71-9B67-8F77718255A7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6BEDEA72-18C0-42FD-908D-087E13EEB335}" type="pres">
      <dgm:prSet presAssocID="{FD9CB714-D151-4E71-9B67-8F77718255A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0A14E36-41DA-435B-BBBD-1F89788B4E3A}" type="pres">
      <dgm:prSet presAssocID="{4B81E47F-1E9D-4D55-8F30-F3662EA59FB3}" presName="root2" presStyleCnt="0"/>
      <dgm:spPr/>
    </dgm:pt>
    <dgm:pt modelId="{64FE28D8-B50C-4BAF-A4EA-563889F52A93}" type="pres">
      <dgm:prSet presAssocID="{4B81E47F-1E9D-4D55-8F30-F3662EA59FB3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15BBF-DE86-4DD7-B302-B3E89EAF623B}" type="pres">
      <dgm:prSet presAssocID="{4B81E47F-1E9D-4D55-8F30-F3662EA59FB3}" presName="level3hierChild" presStyleCnt="0"/>
      <dgm:spPr/>
    </dgm:pt>
    <dgm:pt modelId="{0E0450E5-9985-4FFC-B961-ED73BC3FE295}" type="pres">
      <dgm:prSet presAssocID="{686643E0-B27A-43E2-90AF-273D81793D6F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9F019BD3-F69B-4BD3-AD54-0D22D1F1E75C}" type="pres">
      <dgm:prSet presAssocID="{686643E0-B27A-43E2-90AF-273D81793D6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B852014-0527-44E6-9864-9FE4DB8057D8}" type="pres">
      <dgm:prSet presAssocID="{F9B60801-D6DF-4858-A496-FF27B8235462}" presName="root2" presStyleCnt="0"/>
      <dgm:spPr/>
    </dgm:pt>
    <dgm:pt modelId="{AC7BA682-DCB5-497A-B2BB-85E862D2F794}" type="pres">
      <dgm:prSet presAssocID="{F9B60801-D6DF-4858-A496-FF27B8235462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A0931-9C11-4623-BF0C-38A493348503}" type="pres">
      <dgm:prSet presAssocID="{F9B60801-D6DF-4858-A496-FF27B8235462}" presName="level3hierChild" presStyleCnt="0"/>
      <dgm:spPr/>
    </dgm:pt>
    <dgm:pt modelId="{69281EBA-2262-462B-A39B-E8E204989BDE}" type="pres">
      <dgm:prSet presAssocID="{4ED00FAE-D8C4-46F9-8A19-5C6B344CA80B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6F392286-1EA8-4AE5-BD6E-F495C88A0031}" type="pres">
      <dgm:prSet presAssocID="{4ED00FAE-D8C4-46F9-8A19-5C6B344CA80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7E6F8817-C117-4DDE-9B29-6F4D6574081A}" type="pres">
      <dgm:prSet presAssocID="{D40FD177-0572-4357-812E-A714FE3DC0C3}" presName="root2" presStyleCnt="0"/>
      <dgm:spPr/>
    </dgm:pt>
    <dgm:pt modelId="{CBB71808-5F4E-47C1-B853-BE3554792D30}" type="pres">
      <dgm:prSet presAssocID="{D40FD177-0572-4357-812E-A714FE3DC0C3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BE70E-3F39-4E82-B066-90CAE0D8ADE7}" type="pres">
      <dgm:prSet presAssocID="{D40FD177-0572-4357-812E-A714FE3DC0C3}" presName="level3hierChild" presStyleCnt="0"/>
      <dgm:spPr/>
    </dgm:pt>
    <dgm:pt modelId="{762962BA-B6A5-4103-A09E-C7228C6D912B}" type="pres">
      <dgm:prSet presAssocID="{8172593C-C0BE-4C7A-AFF7-57620848A109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B53C9B35-8057-408F-BE64-218BB2409CAD}" type="pres">
      <dgm:prSet presAssocID="{8172593C-C0BE-4C7A-AFF7-57620848A10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5B937A7-2E02-4FC7-94A0-F2D3A0B8ACE1}" type="pres">
      <dgm:prSet presAssocID="{44891B7B-220E-4EC6-B0A5-3733681CF605}" presName="root2" presStyleCnt="0"/>
      <dgm:spPr/>
    </dgm:pt>
    <dgm:pt modelId="{94B93CF2-A8C0-430C-B514-770DB5ACC296}" type="pres">
      <dgm:prSet presAssocID="{44891B7B-220E-4EC6-B0A5-3733681CF605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5DE03-5E5A-4DA2-A917-969894547BA1}" type="pres">
      <dgm:prSet presAssocID="{44891B7B-220E-4EC6-B0A5-3733681CF605}" presName="level3hierChild" presStyleCnt="0"/>
      <dgm:spPr/>
    </dgm:pt>
  </dgm:ptLst>
  <dgm:cxnLst>
    <dgm:cxn modelId="{2BEBBF20-FAFC-4C5E-8BCF-9CC81F7DB6EF}" type="presOf" srcId="{686643E0-B27A-43E2-90AF-273D81793D6F}" destId="{0E0450E5-9985-4FFC-B961-ED73BC3FE295}" srcOrd="0" destOrd="0" presId="urn:microsoft.com/office/officeart/2008/layout/HorizontalMultiLevelHierarchy"/>
    <dgm:cxn modelId="{FF440101-DCFB-4D3D-9696-027D8352CCD0}" type="presOf" srcId="{FD9CB714-D151-4E71-9B67-8F77718255A7}" destId="{6BEDEA72-18C0-42FD-908D-087E13EEB335}" srcOrd="1" destOrd="0" presId="urn:microsoft.com/office/officeart/2008/layout/HorizontalMultiLevelHierarchy"/>
    <dgm:cxn modelId="{A379D79C-E834-4E9A-B669-81BEAC537F86}" type="presOf" srcId="{4ED00FAE-D8C4-46F9-8A19-5C6B344CA80B}" destId="{69281EBA-2262-462B-A39B-E8E204989BDE}" srcOrd="0" destOrd="0" presId="urn:microsoft.com/office/officeart/2008/layout/HorizontalMultiLevelHierarchy"/>
    <dgm:cxn modelId="{51C78C6F-C32B-4903-947E-E3A4010153DE}" type="presOf" srcId="{4B81E47F-1E9D-4D55-8F30-F3662EA59FB3}" destId="{64FE28D8-B50C-4BAF-A4EA-563889F52A93}" srcOrd="0" destOrd="0" presId="urn:microsoft.com/office/officeart/2008/layout/HorizontalMultiLevelHierarchy"/>
    <dgm:cxn modelId="{5178335C-EC8A-4A4F-A5D2-EA58B40DACBE}" type="presOf" srcId="{F9B60801-D6DF-4858-A496-FF27B8235462}" destId="{AC7BA682-DCB5-497A-B2BB-85E862D2F794}" srcOrd="0" destOrd="0" presId="urn:microsoft.com/office/officeart/2008/layout/HorizontalMultiLevelHierarchy"/>
    <dgm:cxn modelId="{F5659925-8DAA-4263-B695-87B5BFDFB0BC}" srcId="{69952911-3D9E-41AC-BDF7-2E6A11AD0994}" destId="{A68AFFBD-4977-4ED1-A3C8-B2E7BF15E36F}" srcOrd="2" destOrd="0" parTransId="{0E0E0C86-C19A-42BB-997C-F1C1D66CF279}" sibTransId="{424D1FDB-7E95-410B-980C-9D4011310D92}"/>
    <dgm:cxn modelId="{E101BD71-8FCE-4FDC-85B3-777D1B44C0AC}" srcId="{69952911-3D9E-41AC-BDF7-2E6A11AD0994}" destId="{D40FD177-0572-4357-812E-A714FE3DC0C3}" srcOrd="5" destOrd="0" parTransId="{4ED00FAE-D8C4-46F9-8A19-5C6B344CA80B}" sibTransId="{59D33368-EB21-41FD-A62C-80BF658B52CD}"/>
    <dgm:cxn modelId="{DCA486F0-E2E7-4BCD-BBB2-F4BC64AB3FE7}" type="presOf" srcId="{40182DDA-63C7-42F7-880E-773B2E03DCA1}" destId="{F87FFF2B-358F-499A-8626-14C4625E2DC9}" srcOrd="0" destOrd="0" presId="urn:microsoft.com/office/officeart/2008/layout/HorizontalMultiLevelHierarchy"/>
    <dgm:cxn modelId="{E6A9AE2C-80C1-4C29-A637-604BAAD94F86}" srcId="{69952911-3D9E-41AC-BDF7-2E6A11AD0994}" destId="{F9B60801-D6DF-4858-A496-FF27B8235462}" srcOrd="4" destOrd="0" parTransId="{686643E0-B27A-43E2-90AF-273D81793D6F}" sibTransId="{49C07023-AFDA-4E9A-8E1A-E48AF41C5910}"/>
    <dgm:cxn modelId="{40FEFCA0-32C2-4C2F-B2B4-D17AC660DFDF}" type="presOf" srcId="{A68AFFBD-4977-4ED1-A3C8-B2E7BF15E36F}" destId="{7F15DF88-0EAC-4332-AAF9-BA1A6044070F}" srcOrd="0" destOrd="0" presId="urn:microsoft.com/office/officeart/2008/layout/HorizontalMultiLevelHierarchy"/>
    <dgm:cxn modelId="{B1A864C6-AD1F-4A1C-909E-47D24AF82745}" type="presOf" srcId="{44891B7B-220E-4EC6-B0A5-3733681CF605}" destId="{94B93CF2-A8C0-430C-B514-770DB5ACC296}" srcOrd="0" destOrd="0" presId="urn:microsoft.com/office/officeart/2008/layout/HorizontalMultiLevelHierarchy"/>
    <dgm:cxn modelId="{2B0237AD-B2C4-416E-A514-832472B53305}" type="presOf" srcId="{EA71103F-6586-42AC-8FE9-3ADE52F0A405}" destId="{5F84ED1C-C2C1-4AE0-948B-9F4215A5DC0D}" srcOrd="0" destOrd="0" presId="urn:microsoft.com/office/officeart/2008/layout/HorizontalMultiLevelHierarchy"/>
    <dgm:cxn modelId="{EA1CEBAA-FD20-4C1C-B12B-05D75DBB975F}" type="presOf" srcId="{FD9CB714-D151-4E71-9B67-8F77718255A7}" destId="{EA68EFEF-1221-4817-8D19-82A9A0F53297}" srcOrd="0" destOrd="0" presId="urn:microsoft.com/office/officeart/2008/layout/HorizontalMultiLevelHierarchy"/>
    <dgm:cxn modelId="{1BCD85E6-F275-4742-AED7-BB299BBEB4FF}" type="presOf" srcId="{4E0721CE-0DC0-4103-A885-AFED419983C5}" destId="{EC3B6D09-BA8C-4668-B96A-FAADE91DD66B}" srcOrd="0" destOrd="0" presId="urn:microsoft.com/office/officeart/2008/layout/HorizontalMultiLevelHierarchy"/>
    <dgm:cxn modelId="{FAD2A065-5C84-4CDA-B39F-E8ADD6079AFA}" srcId="{69952911-3D9E-41AC-BDF7-2E6A11AD0994}" destId="{4E0721CE-0DC0-4103-A885-AFED419983C5}" srcOrd="0" destOrd="0" parTransId="{40182DDA-63C7-42F7-880E-773B2E03DCA1}" sibTransId="{4386F985-2CEE-4365-847C-68840C33DF68}"/>
    <dgm:cxn modelId="{DBB8F302-B5A6-4027-BDAE-E6CAEF4F7A20}" type="presOf" srcId="{8172593C-C0BE-4C7A-AFF7-57620848A109}" destId="{B53C9B35-8057-408F-BE64-218BB2409CAD}" srcOrd="1" destOrd="0" presId="urn:microsoft.com/office/officeart/2008/layout/HorizontalMultiLevelHierarchy"/>
    <dgm:cxn modelId="{09E9DB12-6D60-4722-BD0A-0D86B640F4F3}" srcId="{1CDDA0ED-7BB7-4748-8C24-DF43F1972431}" destId="{69952911-3D9E-41AC-BDF7-2E6A11AD0994}" srcOrd="0" destOrd="0" parTransId="{42877873-EC9F-41B7-B6BF-8089C6BAD824}" sibTransId="{C370A724-54DE-4481-B6E0-55877CCFD6FE}"/>
    <dgm:cxn modelId="{851E6CF0-F7C6-40E4-A9D6-D40B560C6472}" type="presOf" srcId="{EA71103F-6586-42AC-8FE9-3ADE52F0A405}" destId="{364C79B4-F382-45B9-957A-C10E678C5FA0}" srcOrd="1" destOrd="0" presId="urn:microsoft.com/office/officeart/2008/layout/HorizontalMultiLevelHierarchy"/>
    <dgm:cxn modelId="{AAFCFE42-2747-494C-B1B3-F47A3DC5FA3F}" srcId="{69952911-3D9E-41AC-BDF7-2E6A11AD0994}" destId="{44891B7B-220E-4EC6-B0A5-3733681CF605}" srcOrd="6" destOrd="0" parTransId="{8172593C-C0BE-4C7A-AFF7-57620848A109}" sibTransId="{3F0C26E0-01E4-4AC3-A4DB-4B20635E5BE3}"/>
    <dgm:cxn modelId="{4423DD99-DF97-4503-B6A7-316ED25C640E}" type="presOf" srcId="{69952911-3D9E-41AC-BDF7-2E6A11AD0994}" destId="{66485F62-9289-4612-BB2E-E8D729DDD528}" srcOrd="0" destOrd="0" presId="urn:microsoft.com/office/officeart/2008/layout/HorizontalMultiLevelHierarchy"/>
    <dgm:cxn modelId="{57A1770E-FE26-485C-AB4C-7A8F4EF2C2B2}" srcId="{69952911-3D9E-41AC-BDF7-2E6A11AD0994}" destId="{D87A968E-F47B-4B45-BD11-79FBFFAD31D7}" srcOrd="1" destOrd="0" parTransId="{EA71103F-6586-42AC-8FE9-3ADE52F0A405}" sibTransId="{B416DBD3-EDCB-4DB2-B994-4DCF6E020AFF}"/>
    <dgm:cxn modelId="{8151C3C4-11AA-4A8B-8E24-B4CB93E2B885}" type="presOf" srcId="{40182DDA-63C7-42F7-880E-773B2E03DCA1}" destId="{4B22C25E-2D31-4D96-B7B6-D18259B4A484}" srcOrd="1" destOrd="0" presId="urn:microsoft.com/office/officeart/2008/layout/HorizontalMultiLevelHierarchy"/>
    <dgm:cxn modelId="{3ECC2B95-D300-48C6-A535-BBA88FE17C62}" type="presOf" srcId="{1CDDA0ED-7BB7-4748-8C24-DF43F1972431}" destId="{A0AEC89C-ADB1-4DB4-8F31-B9A6326161D1}" srcOrd="0" destOrd="0" presId="urn:microsoft.com/office/officeart/2008/layout/HorizontalMultiLevelHierarchy"/>
    <dgm:cxn modelId="{63B6CA4A-51B7-40D8-8ED3-0074F1184A3B}" type="presOf" srcId="{0E0E0C86-C19A-42BB-997C-F1C1D66CF279}" destId="{B85DE6C4-5E0E-4A27-939F-1F9F586509ED}" srcOrd="1" destOrd="0" presId="urn:microsoft.com/office/officeart/2008/layout/HorizontalMultiLevelHierarchy"/>
    <dgm:cxn modelId="{41EB7F9D-79AA-4DB5-BA60-891495FB1E6A}" type="presOf" srcId="{D87A968E-F47B-4B45-BD11-79FBFFAD31D7}" destId="{22ABB1AB-12FD-41D8-AF61-F8ECB9C76C35}" srcOrd="0" destOrd="0" presId="urn:microsoft.com/office/officeart/2008/layout/HorizontalMultiLevelHierarchy"/>
    <dgm:cxn modelId="{3A6F7E6A-6243-4EB0-A061-69D8AFA820E8}" type="presOf" srcId="{8172593C-C0BE-4C7A-AFF7-57620848A109}" destId="{762962BA-B6A5-4103-A09E-C7228C6D912B}" srcOrd="0" destOrd="0" presId="urn:microsoft.com/office/officeart/2008/layout/HorizontalMultiLevelHierarchy"/>
    <dgm:cxn modelId="{273336C7-BCE9-4A0F-A57B-CED5D199E58A}" type="presOf" srcId="{0E0E0C86-C19A-42BB-997C-F1C1D66CF279}" destId="{416E5997-F171-4D0A-869C-294CA99905CE}" srcOrd="0" destOrd="0" presId="urn:microsoft.com/office/officeart/2008/layout/HorizontalMultiLevelHierarchy"/>
    <dgm:cxn modelId="{72E9A1A4-2315-4352-8521-2C5376C8F884}" type="presOf" srcId="{4ED00FAE-D8C4-46F9-8A19-5C6B344CA80B}" destId="{6F392286-1EA8-4AE5-BD6E-F495C88A0031}" srcOrd="1" destOrd="0" presId="urn:microsoft.com/office/officeart/2008/layout/HorizontalMultiLevelHierarchy"/>
    <dgm:cxn modelId="{63F08277-E5F8-4D61-B9DE-B83E13443F42}" type="presOf" srcId="{686643E0-B27A-43E2-90AF-273D81793D6F}" destId="{9F019BD3-F69B-4BD3-AD54-0D22D1F1E75C}" srcOrd="1" destOrd="0" presId="urn:microsoft.com/office/officeart/2008/layout/HorizontalMultiLevelHierarchy"/>
    <dgm:cxn modelId="{EF3BB0EF-81D8-439B-9DFD-3607BBCFDE3E}" type="presOf" srcId="{D40FD177-0572-4357-812E-A714FE3DC0C3}" destId="{CBB71808-5F4E-47C1-B853-BE3554792D30}" srcOrd="0" destOrd="0" presId="urn:microsoft.com/office/officeart/2008/layout/HorizontalMultiLevelHierarchy"/>
    <dgm:cxn modelId="{1DD8760B-178F-4DAC-B864-395BD27DFB8A}" srcId="{69952911-3D9E-41AC-BDF7-2E6A11AD0994}" destId="{4B81E47F-1E9D-4D55-8F30-F3662EA59FB3}" srcOrd="3" destOrd="0" parTransId="{FD9CB714-D151-4E71-9B67-8F77718255A7}" sibTransId="{707646FA-503F-4F8C-A703-96A3DF17BFAC}"/>
    <dgm:cxn modelId="{8F25A346-1B8B-4E4E-9342-58ABD9A936B1}" type="presParOf" srcId="{A0AEC89C-ADB1-4DB4-8F31-B9A6326161D1}" destId="{2F204A27-ADB1-437C-AD04-E6331C49D5D3}" srcOrd="0" destOrd="0" presId="urn:microsoft.com/office/officeart/2008/layout/HorizontalMultiLevelHierarchy"/>
    <dgm:cxn modelId="{158B1766-D265-4A56-83E5-0649B83B4BF8}" type="presParOf" srcId="{2F204A27-ADB1-437C-AD04-E6331C49D5D3}" destId="{66485F62-9289-4612-BB2E-E8D729DDD528}" srcOrd="0" destOrd="0" presId="urn:microsoft.com/office/officeart/2008/layout/HorizontalMultiLevelHierarchy"/>
    <dgm:cxn modelId="{88D05458-8B91-4A68-B73D-38D5E90C75A7}" type="presParOf" srcId="{2F204A27-ADB1-437C-AD04-E6331C49D5D3}" destId="{8E24932A-5162-4A93-9F88-D81D8C052390}" srcOrd="1" destOrd="0" presId="urn:microsoft.com/office/officeart/2008/layout/HorizontalMultiLevelHierarchy"/>
    <dgm:cxn modelId="{D1F5178B-F06C-42EE-BB0A-1C45987F2E7D}" type="presParOf" srcId="{8E24932A-5162-4A93-9F88-D81D8C052390}" destId="{F87FFF2B-358F-499A-8626-14C4625E2DC9}" srcOrd="0" destOrd="0" presId="urn:microsoft.com/office/officeart/2008/layout/HorizontalMultiLevelHierarchy"/>
    <dgm:cxn modelId="{E9E343A0-B2D9-464F-B53B-6F1665AD93B3}" type="presParOf" srcId="{F87FFF2B-358F-499A-8626-14C4625E2DC9}" destId="{4B22C25E-2D31-4D96-B7B6-D18259B4A484}" srcOrd="0" destOrd="0" presId="urn:microsoft.com/office/officeart/2008/layout/HorizontalMultiLevelHierarchy"/>
    <dgm:cxn modelId="{553DFF45-16FD-4344-908E-1E05E4F724C3}" type="presParOf" srcId="{8E24932A-5162-4A93-9F88-D81D8C052390}" destId="{F1793654-9FCA-4F09-8ED9-2243C1B4679D}" srcOrd="1" destOrd="0" presId="urn:microsoft.com/office/officeart/2008/layout/HorizontalMultiLevelHierarchy"/>
    <dgm:cxn modelId="{7F1D2EC6-5AC8-4A5C-86A6-3DB56BF3D678}" type="presParOf" srcId="{F1793654-9FCA-4F09-8ED9-2243C1B4679D}" destId="{EC3B6D09-BA8C-4668-B96A-FAADE91DD66B}" srcOrd="0" destOrd="0" presId="urn:microsoft.com/office/officeart/2008/layout/HorizontalMultiLevelHierarchy"/>
    <dgm:cxn modelId="{50F00BC0-E5B1-454F-8CCC-A0D0E1D4198B}" type="presParOf" srcId="{F1793654-9FCA-4F09-8ED9-2243C1B4679D}" destId="{A0A97ED7-7D44-4549-81AA-C1D771D0B233}" srcOrd="1" destOrd="0" presId="urn:microsoft.com/office/officeart/2008/layout/HorizontalMultiLevelHierarchy"/>
    <dgm:cxn modelId="{9AFD9F05-3CD8-474C-A844-78ED236D4401}" type="presParOf" srcId="{8E24932A-5162-4A93-9F88-D81D8C052390}" destId="{5F84ED1C-C2C1-4AE0-948B-9F4215A5DC0D}" srcOrd="2" destOrd="0" presId="urn:microsoft.com/office/officeart/2008/layout/HorizontalMultiLevelHierarchy"/>
    <dgm:cxn modelId="{2FB23990-7C8F-4891-902B-E2A1B80E3560}" type="presParOf" srcId="{5F84ED1C-C2C1-4AE0-948B-9F4215A5DC0D}" destId="{364C79B4-F382-45B9-957A-C10E678C5FA0}" srcOrd="0" destOrd="0" presId="urn:microsoft.com/office/officeart/2008/layout/HorizontalMultiLevelHierarchy"/>
    <dgm:cxn modelId="{81869821-7032-4F72-AA27-5F09359B6D1F}" type="presParOf" srcId="{8E24932A-5162-4A93-9F88-D81D8C052390}" destId="{F1D3C310-8FD1-495A-A8FE-67B7ED7BBB38}" srcOrd="3" destOrd="0" presId="urn:microsoft.com/office/officeart/2008/layout/HorizontalMultiLevelHierarchy"/>
    <dgm:cxn modelId="{39C39896-C819-492E-87E3-ED76034BCC6B}" type="presParOf" srcId="{F1D3C310-8FD1-495A-A8FE-67B7ED7BBB38}" destId="{22ABB1AB-12FD-41D8-AF61-F8ECB9C76C35}" srcOrd="0" destOrd="0" presId="urn:microsoft.com/office/officeart/2008/layout/HorizontalMultiLevelHierarchy"/>
    <dgm:cxn modelId="{B38E2F06-F435-483D-9D6E-EF6710F63FA3}" type="presParOf" srcId="{F1D3C310-8FD1-495A-A8FE-67B7ED7BBB38}" destId="{A96DB74E-EF39-41D3-9319-32298EE1B8EA}" srcOrd="1" destOrd="0" presId="urn:microsoft.com/office/officeart/2008/layout/HorizontalMultiLevelHierarchy"/>
    <dgm:cxn modelId="{5FE99C2C-1A3E-4174-BFEA-E6204BAEDF0D}" type="presParOf" srcId="{8E24932A-5162-4A93-9F88-D81D8C052390}" destId="{416E5997-F171-4D0A-869C-294CA99905CE}" srcOrd="4" destOrd="0" presId="urn:microsoft.com/office/officeart/2008/layout/HorizontalMultiLevelHierarchy"/>
    <dgm:cxn modelId="{7EA69709-EC90-408C-8CFD-93EF58106598}" type="presParOf" srcId="{416E5997-F171-4D0A-869C-294CA99905CE}" destId="{B85DE6C4-5E0E-4A27-939F-1F9F586509ED}" srcOrd="0" destOrd="0" presId="urn:microsoft.com/office/officeart/2008/layout/HorizontalMultiLevelHierarchy"/>
    <dgm:cxn modelId="{A2912E78-8A3D-4DC2-9ABC-BF28F23510D5}" type="presParOf" srcId="{8E24932A-5162-4A93-9F88-D81D8C052390}" destId="{564F5279-3F55-4D35-A4E1-C5E78921997A}" srcOrd="5" destOrd="0" presId="urn:microsoft.com/office/officeart/2008/layout/HorizontalMultiLevelHierarchy"/>
    <dgm:cxn modelId="{FA05CCC1-99F3-4408-A92B-DF65AA00C12A}" type="presParOf" srcId="{564F5279-3F55-4D35-A4E1-C5E78921997A}" destId="{7F15DF88-0EAC-4332-AAF9-BA1A6044070F}" srcOrd="0" destOrd="0" presId="urn:microsoft.com/office/officeart/2008/layout/HorizontalMultiLevelHierarchy"/>
    <dgm:cxn modelId="{B6FE3B5F-8CAA-4786-89AC-0505A00BEA4B}" type="presParOf" srcId="{564F5279-3F55-4D35-A4E1-C5E78921997A}" destId="{7773BF18-441A-405A-8EDC-0DBE7AC37F6C}" srcOrd="1" destOrd="0" presId="urn:microsoft.com/office/officeart/2008/layout/HorizontalMultiLevelHierarchy"/>
    <dgm:cxn modelId="{E055C30E-421D-4BB9-81D2-CE657A78616C}" type="presParOf" srcId="{8E24932A-5162-4A93-9F88-D81D8C052390}" destId="{EA68EFEF-1221-4817-8D19-82A9A0F53297}" srcOrd="6" destOrd="0" presId="urn:microsoft.com/office/officeart/2008/layout/HorizontalMultiLevelHierarchy"/>
    <dgm:cxn modelId="{BF55199F-5BB8-4C04-993B-C098F0AEA694}" type="presParOf" srcId="{EA68EFEF-1221-4817-8D19-82A9A0F53297}" destId="{6BEDEA72-18C0-42FD-908D-087E13EEB335}" srcOrd="0" destOrd="0" presId="urn:microsoft.com/office/officeart/2008/layout/HorizontalMultiLevelHierarchy"/>
    <dgm:cxn modelId="{3FE24AEB-7ABA-45B9-BD39-D621F7A48A6F}" type="presParOf" srcId="{8E24932A-5162-4A93-9F88-D81D8C052390}" destId="{80A14E36-41DA-435B-BBBD-1F89788B4E3A}" srcOrd="7" destOrd="0" presId="urn:microsoft.com/office/officeart/2008/layout/HorizontalMultiLevelHierarchy"/>
    <dgm:cxn modelId="{67D1CDC7-7944-4A81-AC00-C0D79BB7B8C8}" type="presParOf" srcId="{80A14E36-41DA-435B-BBBD-1F89788B4E3A}" destId="{64FE28D8-B50C-4BAF-A4EA-563889F52A93}" srcOrd="0" destOrd="0" presId="urn:microsoft.com/office/officeart/2008/layout/HorizontalMultiLevelHierarchy"/>
    <dgm:cxn modelId="{CD7C23B3-12B9-4B1A-BB50-40E4A83DA510}" type="presParOf" srcId="{80A14E36-41DA-435B-BBBD-1F89788B4E3A}" destId="{D0C15BBF-DE86-4DD7-B302-B3E89EAF623B}" srcOrd="1" destOrd="0" presId="urn:microsoft.com/office/officeart/2008/layout/HorizontalMultiLevelHierarchy"/>
    <dgm:cxn modelId="{6C961296-DA7C-42B4-A951-DC6EFDE76BE5}" type="presParOf" srcId="{8E24932A-5162-4A93-9F88-D81D8C052390}" destId="{0E0450E5-9985-4FFC-B961-ED73BC3FE295}" srcOrd="8" destOrd="0" presId="urn:microsoft.com/office/officeart/2008/layout/HorizontalMultiLevelHierarchy"/>
    <dgm:cxn modelId="{ECB042CC-84CD-4283-A760-DF07227A6FCE}" type="presParOf" srcId="{0E0450E5-9985-4FFC-B961-ED73BC3FE295}" destId="{9F019BD3-F69B-4BD3-AD54-0D22D1F1E75C}" srcOrd="0" destOrd="0" presId="urn:microsoft.com/office/officeart/2008/layout/HorizontalMultiLevelHierarchy"/>
    <dgm:cxn modelId="{A7C914FD-A9E3-4E0D-B84D-4AE0FCBE7669}" type="presParOf" srcId="{8E24932A-5162-4A93-9F88-D81D8C052390}" destId="{AB852014-0527-44E6-9864-9FE4DB8057D8}" srcOrd="9" destOrd="0" presId="urn:microsoft.com/office/officeart/2008/layout/HorizontalMultiLevelHierarchy"/>
    <dgm:cxn modelId="{780E7680-3F48-4D0B-BA1F-331F98A6D36A}" type="presParOf" srcId="{AB852014-0527-44E6-9864-9FE4DB8057D8}" destId="{AC7BA682-DCB5-497A-B2BB-85E862D2F794}" srcOrd="0" destOrd="0" presId="urn:microsoft.com/office/officeart/2008/layout/HorizontalMultiLevelHierarchy"/>
    <dgm:cxn modelId="{5874CA5D-6A70-4080-977D-EE27EC15A4B3}" type="presParOf" srcId="{AB852014-0527-44E6-9864-9FE4DB8057D8}" destId="{48AA0931-9C11-4623-BF0C-38A493348503}" srcOrd="1" destOrd="0" presId="urn:microsoft.com/office/officeart/2008/layout/HorizontalMultiLevelHierarchy"/>
    <dgm:cxn modelId="{58D66CE1-3385-40A9-8087-72828949E8B5}" type="presParOf" srcId="{8E24932A-5162-4A93-9F88-D81D8C052390}" destId="{69281EBA-2262-462B-A39B-E8E204989BDE}" srcOrd="10" destOrd="0" presId="urn:microsoft.com/office/officeart/2008/layout/HorizontalMultiLevelHierarchy"/>
    <dgm:cxn modelId="{D024771B-2971-48A6-B49A-065A676ACC76}" type="presParOf" srcId="{69281EBA-2262-462B-A39B-E8E204989BDE}" destId="{6F392286-1EA8-4AE5-BD6E-F495C88A0031}" srcOrd="0" destOrd="0" presId="urn:microsoft.com/office/officeart/2008/layout/HorizontalMultiLevelHierarchy"/>
    <dgm:cxn modelId="{195C79BB-00C2-4782-B62E-060EA79D5F07}" type="presParOf" srcId="{8E24932A-5162-4A93-9F88-D81D8C052390}" destId="{7E6F8817-C117-4DDE-9B29-6F4D6574081A}" srcOrd="11" destOrd="0" presId="urn:microsoft.com/office/officeart/2008/layout/HorizontalMultiLevelHierarchy"/>
    <dgm:cxn modelId="{6EFBA894-8296-48B4-B9FD-5BCD1A5CED9F}" type="presParOf" srcId="{7E6F8817-C117-4DDE-9B29-6F4D6574081A}" destId="{CBB71808-5F4E-47C1-B853-BE3554792D30}" srcOrd="0" destOrd="0" presId="urn:microsoft.com/office/officeart/2008/layout/HorizontalMultiLevelHierarchy"/>
    <dgm:cxn modelId="{4F168253-0301-47D1-9B5D-4300550063AA}" type="presParOf" srcId="{7E6F8817-C117-4DDE-9B29-6F4D6574081A}" destId="{3E2BE70E-3F39-4E82-B066-90CAE0D8ADE7}" srcOrd="1" destOrd="0" presId="urn:microsoft.com/office/officeart/2008/layout/HorizontalMultiLevelHierarchy"/>
    <dgm:cxn modelId="{DE283EAC-9E01-4A28-AD5A-C2011FDB8CB4}" type="presParOf" srcId="{8E24932A-5162-4A93-9F88-D81D8C052390}" destId="{762962BA-B6A5-4103-A09E-C7228C6D912B}" srcOrd="12" destOrd="0" presId="urn:microsoft.com/office/officeart/2008/layout/HorizontalMultiLevelHierarchy"/>
    <dgm:cxn modelId="{E2363FD6-C41E-4A48-9885-40D920EE79CA}" type="presParOf" srcId="{762962BA-B6A5-4103-A09E-C7228C6D912B}" destId="{B53C9B35-8057-408F-BE64-218BB2409CAD}" srcOrd="0" destOrd="0" presId="urn:microsoft.com/office/officeart/2008/layout/HorizontalMultiLevelHierarchy"/>
    <dgm:cxn modelId="{51EA3D3C-B7BA-433C-B598-22141F6D8143}" type="presParOf" srcId="{8E24932A-5162-4A93-9F88-D81D8C052390}" destId="{15B937A7-2E02-4FC7-94A0-F2D3A0B8ACE1}" srcOrd="13" destOrd="0" presId="urn:microsoft.com/office/officeart/2008/layout/HorizontalMultiLevelHierarchy"/>
    <dgm:cxn modelId="{F71EB25A-1DBD-46DB-8C67-6A4B91A38F5D}" type="presParOf" srcId="{15B937A7-2E02-4FC7-94A0-F2D3A0B8ACE1}" destId="{94B93CF2-A8C0-430C-B514-770DB5ACC296}" srcOrd="0" destOrd="0" presId="urn:microsoft.com/office/officeart/2008/layout/HorizontalMultiLevelHierarchy"/>
    <dgm:cxn modelId="{5FAC2286-C6B4-4A7E-8EA0-2017B3F5D5D6}" type="presParOf" srcId="{15B937A7-2E02-4FC7-94A0-F2D3A0B8ACE1}" destId="{7605DE03-5E5A-4DA2-A917-969894547B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01980-E218-4C8F-B3D9-47E77DAD6B8B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D3DC701-E38C-4552-84B4-CA4F590B690B}">
      <dgm:prSet/>
      <dgm:spPr/>
      <dgm:t>
        <a:bodyPr/>
        <a:lstStyle/>
        <a:p>
          <a:pPr rtl="0"/>
          <a:r>
            <a:rPr lang="ru-RU" smtClean="0"/>
            <a:t>Анализ достижения цели; </a:t>
          </a:r>
          <a:endParaRPr lang="ru-RU"/>
        </a:p>
      </dgm:t>
    </dgm:pt>
    <dgm:pt modelId="{749D20E7-2205-48E3-91B1-76C1A095FEDC}" type="parTrans" cxnId="{98CED28F-1FE7-449D-BFEE-CC2AB2E50275}">
      <dgm:prSet/>
      <dgm:spPr/>
      <dgm:t>
        <a:bodyPr/>
        <a:lstStyle/>
        <a:p>
          <a:endParaRPr lang="ru-RU"/>
        </a:p>
      </dgm:t>
    </dgm:pt>
    <dgm:pt modelId="{5AB2047D-AB09-42AE-B90D-4B5718BBFCC0}" type="sibTrans" cxnId="{98CED28F-1FE7-449D-BFEE-CC2AB2E50275}">
      <dgm:prSet/>
      <dgm:spPr/>
      <dgm:t>
        <a:bodyPr/>
        <a:lstStyle/>
        <a:p>
          <a:endParaRPr lang="ru-RU"/>
        </a:p>
      </dgm:t>
    </dgm:pt>
    <dgm:pt modelId="{B3396B8A-B6E6-4EB9-8E37-AB662177D6D6}">
      <dgm:prSet/>
      <dgm:spPr/>
      <dgm:t>
        <a:bodyPr/>
        <a:lstStyle/>
        <a:p>
          <a:pPr rtl="0"/>
          <a:r>
            <a:rPr lang="ru-RU" smtClean="0"/>
            <a:t>Определение дальнейших направлений в реализации воспитательной и образовательной работы по проблеме; </a:t>
          </a:r>
          <a:endParaRPr lang="ru-RU"/>
        </a:p>
      </dgm:t>
    </dgm:pt>
    <dgm:pt modelId="{8F591584-AC8D-4600-A73E-E8D1866770DE}" type="parTrans" cxnId="{844CF09F-3CB1-4C95-8C25-749B7A2AB58E}">
      <dgm:prSet/>
      <dgm:spPr/>
      <dgm:t>
        <a:bodyPr/>
        <a:lstStyle/>
        <a:p>
          <a:endParaRPr lang="ru-RU"/>
        </a:p>
      </dgm:t>
    </dgm:pt>
    <dgm:pt modelId="{E23BF528-8478-4A75-8685-77B918952CC0}" type="sibTrans" cxnId="{844CF09F-3CB1-4C95-8C25-749B7A2AB58E}">
      <dgm:prSet/>
      <dgm:spPr/>
      <dgm:t>
        <a:bodyPr/>
        <a:lstStyle/>
        <a:p>
          <a:endParaRPr lang="ru-RU"/>
        </a:p>
      </dgm:t>
    </dgm:pt>
    <dgm:pt modelId="{4E2E243F-FB09-4DB9-B5A4-2F643C69BFFD}">
      <dgm:prSet/>
      <dgm:spPr/>
      <dgm:t>
        <a:bodyPr/>
        <a:lstStyle/>
        <a:p>
          <a:pPr rtl="0"/>
          <a:r>
            <a:rPr lang="ru-RU" dirty="0" smtClean="0"/>
            <a:t>Проведение итогового мероприятия. </a:t>
          </a:r>
          <a:endParaRPr lang="ru-RU" dirty="0"/>
        </a:p>
      </dgm:t>
    </dgm:pt>
    <dgm:pt modelId="{ADED6B43-8831-4E26-8878-F6E274982B45}" type="parTrans" cxnId="{CB909771-16D6-42F3-9A1B-8A6A7FEA5F54}">
      <dgm:prSet/>
      <dgm:spPr/>
      <dgm:t>
        <a:bodyPr/>
        <a:lstStyle/>
        <a:p>
          <a:endParaRPr lang="ru-RU"/>
        </a:p>
      </dgm:t>
    </dgm:pt>
    <dgm:pt modelId="{B5CDAEB2-1AC3-4E1E-8D10-A6131AC9276F}" type="sibTrans" cxnId="{CB909771-16D6-42F3-9A1B-8A6A7FEA5F54}">
      <dgm:prSet/>
      <dgm:spPr/>
      <dgm:t>
        <a:bodyPr/>
        <a:lstStyle/>
        <a:p>
          <a:endParaRPr lang="ru-RU"/>
        </a:p>
      </dgm:t>
    </dgm:pt>
    <dgm:pt modelId="{F80E6E36-57E1-49C9-B0E5-E3F101FD5490}" type="pres">
      <dgm:prSet presAssocID="{C0401980-E218-4C8F-B3D9-47E77DAD6B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1885D4-352E-485B-A2A9-3149B23E3B52}" type="pres">
      <dgm:prSet presAssocID="{1D3DC701-E38C-4552-84B4-CA4F590B690B}" presName="hierRoot1" presStyleCnt="0">
        <dgm:presLayoutVars>
          <dgm:hierBranch val="init"/>
        </dgm:presLayoutVars>
      </dgm:prSet>
      <dgm:spPr/>
    </dgm:pt>
    <dgm:pt modelId="{C1E37679-C5FD-479E-AEF5-8BF266D4D11A}" type="pres">
      <dgm:prSet presAssocID="{1D3DC701-E38C-4552-84B4-CA4F590B690B}" presName="rootComposite1" presStyleCnt="0"/>
      <dgm:spPr/>
    </dgm:pt>
    <dgm:pt modelId="{843E0D71-14DF-47BE-B0CA-6F3903566E62}" type="pres">
      <dgm:prSet presAssocID="{1D3DC701-E38C-4552-84B4-CA4F590B690B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66F5C-2B46-458B-8743-5A821444ED10}" type="pres">
      <dgm:prSet presAssocID="{1D3DC701-E38C-4552-84B4-CA4F590B690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9A2AC5-0990-4557-9E48-64839A560041}" type="pres">
      <dgm:prSet presAssocID="{1D3DC701-E38C-4552-84B4-CA4F590B690B}" presName="hierChild2" presStyleCnt="0"/>
      <dgm:spPr/>
    </dgm:pt>
    <dgm:pt modelId="{AD83E3C3-3264-4021-947E-49C5B7A28E5D}" type="pres">
      <dgm:prSet presAssocID="{1D3DC701-E38C-4552-84B4-CA4F590B690B}" presName="hierChild3" presStyleCnt="0"/>
      <dgm:spPr/>
    </dgm:pt>
    <dgm:pt modelId="{D9484042-F390-4534-AEAC-C0E6F5A99E69}" type="pres">
      <dgm:prSet presAssocID="{B3396B8A-B6E6-4EB9-8E37-AB662177D6D6}" presName="hierRoot1" presStyleCnt="0">
        <dgm:presLayoutVars>
          <dgm:hierBranch val="init"/>
        </dgm:presLayoutVars>
      </dgm:prSet>
      <dgm:spPr/>
    </dgm:pt>
    <dgm:pt modelId="{D5B9563A-79D3-45C3-9E3A-9FFB17303F57}" type="pres">
      <dgm:prSet presAssocID="{B3396B8A-B6E6-4EB9-8E37-AB662177D6D6}" presName="rootComposite1" presStyleCnt="0"/>
      <dgm:spPr/>
    </dgm:pt>
    <dgm:pt modelId="{1E76529D-0041-411A-A637-FD3BE84793A5}" type="pres">
      <dgm:prSet presAssocID="{B3396B8A-B6E6-4EB9-8E37-AB662177D6D6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839B6-E631-43EE-82B5-AA95890C5A2E}" type="pres">
      <dgm:prSet presAssocID="{B3396B8A-B6E6-4EB9-8E37-AB662177D6D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281D1E-6F2C-4E25-9162-D679DEEDC218}" type="pres">
      <dgm:prSet presAssocID="{B3396B8A-B6E6-4EB9-8E37-AB662177D6D6}" presName="hierChild2" presStyleCnt="0"/>
      <dgm:spPr/>
    </dgm:pt>
    <dgm:pt modelId="{9E711B20-DCAE-4AE1-ABAC-E530CC696959}" type="pres">
      <dgm:prSet presAssocID="{B3396B8A-B6E6-4EB9-8E37-AB662177D6D6}" presName="hierChild3" presStyleCnt="0"/>
      <dgm:spPr/>
    </dgm:pt>
    <dgm:pt modelId="{53BEFFF7-2953-4AB9-99F6-3D2114FB24D8}" type="pres">
      <dgm:prSet presAssocID="{4E2E243F-FB09-4DB9-B5A4-2F643C69BFFD}" presName="hierRoot1" presStyleCnt="0">
        <dgm:presLayoutVars>
          <dgm:hierBranch val="init"/>
        </dgm:presLayoutVars>
      </dgm:prSet>
      <dgm:spPr/>
    </dgm:pt>
    <dgm:pt modelId="{B49E5B0F-4079-49CA-A516-7EE7CE6455BC}" type="pres">
      <dgm:prSet presAssocID="{4E2E243F-FB09-4DB9-B5A4-2F643C69BFFD}" presName="rootComposite1" presStyleCnt="0"/>
      <dgm:spPr/>
    </dgm:pt>
    <dgm:pt modelId="{A7F8F2D0-C451-4939-AB74-CEC670126ED9}" type="pres">
      <dgm:prSet presAssocID="{4E2E243F-FB09-4DB9-B5A4-2F643C69BFFD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F55EA-55D7-4071-93AC-361B1D3B7D27}" type="pres">
      <dgm:prSet presAssocID="{4E2E243F-FB09-4DB9-B5A4-2F643C69BF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F6F8BA-173C-4CFB-9B61-B97A9A5587D2}" type="pres">
      <dgm:prSet presAssocID="{4E2E243F-FB09-4DB9-B5A4-2F643C69BFFD}" presName="hierChild2" presStyleCnt="0"/>
      <dgm:spPr/>
    </dgm:pt>
    <dgm:pt modelId="{93039D55-2A7A-441D-B510-AB6786745C7C}" type="pres">
      <dgm:prSet presAssocID="{4E2E243F-FB09-4DB9-B5A4-2F643C69BFFD}" presName="hierChild3" presStyleCnt="0"/>
      <dgm:spPr/>
    </dgm:pt>
  </dgm:ptLst>
  <dgm:cxnLst>
    <dgm:cxn modelId="{682A65DE-BA36-4990-8E62-48369A70A7CB}" type="presOf" srcId="{B3396B8A-B6E6-4EB9-8E37-AB662177D6D6}" destId="{1E76529D-0041-411A-A637-FD3BE84793A5}" srcOrd="0" destOrd="0" presId="urn:microsoft.com/office/officeart/2005/8/layout/orgChart1"/>
    <dgm:cxn modelId="{7C678F33-8D75-46CA-AEC8-BCAB87F89187}" type="presOf" srcId="{C0401980-E218-4C8F-B3D9-47E77DAD6B8B}" destId="{F80E6E36-57E1-49C9-B0E5-E3F101FD5490}" srcOrd="0" destOrd="0" presId="urn:microsoft.com/office/officeart/2005/8/layout/orgChart1"/>
    <dgm:cxn modelId="{844CF09F-3CB1-4C95-8C25-749B7A2AB58E}" srcId="{C0401980-E218-4C8F-B3D9-47E77DAD6B8B}" destId="{B3396B8A-B6E6-4EB9-8E37-AB662177D6D6}" srcOrd="1" destOrd="0" parTransId="{8F591584-AC8D-4600-A73E-E8D1866770DE}" sibTransId="{E23BF528-8478-4A75-8685-77B918952CC0}"/>
    <dgm:cxn modelId="{CB909771-16D6-42F3-9A1B-8A6A7FEA5F54}" srcId="{C0401980-E218-4C8F-B3D9-47E77DAD6B8B}" destId="{4E2E243F-FB09-4DB9-B5A4-2F643C69BFFD}" srcOrd="2" destOrd="0" parTransId="{ADED6B43-8831-4E26-8878-F6E274982B45}" sibTransId="{B5CDAEB2-1AC3-4E1E-8D10-A6131AC9276F}"/>
    <dgm:cxn modelId="{C1921F03-3612-488D-A903-BDFBCFB1D102}" type="presOf" srcId="{4E2E243F-FB09-4DB9-B5A4-2F643C69BFFD}" destId="{A7F8F2D0-C451-4939-AB74-CEC670126ED9}" srcOrd="0" destOrd="0" presId="urn:microsoft.com/office/officeart/2005/8/layout/orgChart1"/>
    <dgm:cxn modelId="{98CED28F-1FE7-449D-BFEE-CC2AB2E50275}" srcId="{C0401980-E218-4C8F-B3D9-47E77DAD6B8B}" destId="{1D3DC701-E38C-4552-84B4-CA4F590B690B}" srcOrd="0" destOrd="0" parTransId="{749D20E7-2205-48E3-91B1-76C1A095FEDC}" sibTransId="{5AB2047D-AB09-42AE-B90D-4B5718BBFCC0}"/>
    <dgm:cxn modelId="{B7BD794F-FA3A-494C-A8CD-3434DA725A46}" type="presOf" srcId="{B3396B8A-B6E6-4EB9-8E37-AB662177D6D6}" destId="{E9D839B6-E631-43EE-82B5-AA95890C5A2E}" srcOrd="1" destOrd="0" presId="urn:microsoft.com/office/officeart/2005/8/layout/orgChart1"/>
    <dgm:cxn modelId="{71D35D43-1D44-4B81-98A4-1227ECC4C0D0}" type="presOf" srcId="{1D3DC701-E38C-4552-84B4-CA4F590B690B}" destId="{EE066F5C-2B46-458B-8743-5A821444ED10}" srcOrd="1" destOrd="0" presId="urn:microsoft.com/office/officeart/2005/8/layout/orgChart1"/>
    <dgm:cxn modelId="{3C9AF80A-5A4D-4BA1-BE27-B2A661369533}" type="presOf" srcId="{4E2E243F-FB09-4DB9-B5A4-2F643C69BFFD}" destId="{4AAF55EA-55D7-4071-93AC-361B1D3B7D27}" srcOrd="1" destOrd="0" presId="urn:microsoft.com/office/officeart/2005/8/layout/orgChart1"/>
    <dgm:cxn modelId="{6EEFFEA9-96FE-478D-87C2-21CD7C00E9D7}" type="presOf" srcId="{1D3DC701-E38C-4552-84B4-CA4F590B690B}" destId="{843E0D71-14DF-47BE-B0CA-6F3903566E62}" srcOrd="0" destOrd="0" presId="urn:microsoft.com/office/officeart/2005/8/layout/orgChart1"/>
    <dgm:cxn modelId="{FAB110A8-A762-4B6B-B0C4-D8048CE0DB2C}" type="presParOf" srcId="{F80E6E36-57E1-49C9-B0E5-E3F101FD5490}" destId="{571885D4-352E-485B-A2A9-3149B23E3B52}" srcOrd="0" destOrd="0" presId="urn:microsoft.com/office/officeart/2005/8/layout/orgChart1"/>
    <dgm:cxn modelId="{CB1FBBD7-1DD9-4DA2-B267-3F7C576C892B}" type="presParOf" srcId="{571885D4-352E-485B-A2A9-3149B23E3B52}" destId="{C1E37679-C5FD-479E-AEF5-8BF266D4D11A}" srcOrd="0" destOrd="0" presId="urn:microsoft.com/office/officeart/2005/8/layout/orgChart1"/>
    <dgm:cxn modelId="{B16EA2F0-9FDF-4CBE-8B89-74E20DEA9445}" type="presParOf" srcId="{C1E37679-C5FD-479E-AEF5-8BF266D4D11A}" destId="{843E0D71-14DF-47BE-B0CA-6F3903566E62}" srcOrd="0" destOrd="0" presId="urn:microsoft.com/office/officeart/2005/8/layout/orgChart1"/>
    <dgm:cxn modelId="{05CF5C41-235A-4217-9B0E-44CAC994E88A}" type="presParOf" srcId="{C1E37679-C5FD-479E-AEF5-8BF266D4D11A}" destId="{EE066F5C-2B46-458B-8743-5A821444ED10}" srcOrd="1" destOrd="0" presId="urn:microsoft.com/office/officeart/2005/8/layout/orgChart1"/>
    <dgm:cxn modelId="{915A7FD0-CB4D-4AEF-A9B1-AD5356CC9BBD}" type="presParOf" srcId="{571885D4-352E-485B-A2A9-3149B23E3B52}" destId="{A19A2AC5-0990-4557-9E48-64839A560041}" srcOrd="1" destOrd="0" presId="urn:microsoft.com/office/officeart/2005/8/layout/orgChart1"/>
    <dgm:cxn modelId="{D7C46C2E-1984-4D65-9241-9763B86DB32E}" type="presParOf" srcId="{571885D4-352E-485B-A2A9-3149B23E3B52}" destId="{AD83E3C3-3264-4021-947E-49C5B7A28E5D}" srcOrd="2" destOrd="0" presId="urn:microsoft.com/office/officeart/2005/8/layout/orgChart1"/>
    <dgm:cxn modelId="{82E17B20-89E3-4462-B36E-DC16D4DB15ED}" type="presParOf" srcId="{F80E6E36-57E1-49C9-B0E5-E3F101FD5490}" destId="{D9484042-F390-4534-AEAC-C0E6F5A99E69}" srcOrd="1" destOrd="0" presId="urn:microsoft.com/office/officeart/2005/8/layout/orgChart1"/>
    <dgm:cxn modelId="{2A8DC46A-4F18-4012-9E0E-72F33C495069}" type="presParOf" srcId="{D9484042-F390-4534-AEAC-C0E6F5A99E69}" destId="{D5B9563A-79D3-45C3-9E3A-9FFB17303F57}" srcOrd="0" destOrd="0" presId="urn:microsoft.com/office/officeart/2005/8/layout/orgChart1"/>
    <dgm:cxn modelId="{1A601B0C-48F4-4F33-8584-6F8367DE74CE}" type="presParOf" srcId="{D5B9563A-79D3-45C3-9E3A-9FFB17303F57}" destId="{1E76529D-0041-411A-A637-FD3BE84793A5}" srcOrd="0" destOrd="0" presId="urn:microsoft.com/office/officeart/2005/8/layout/orgChart1"/>
    <dgm:cxn modelId="{593AEB44-FAA6-481A-805B-963964C56D49}" type="presParOf" srcId="{D5B9563A-79D3-45C3-9E3A-9FFB17303F57}" destId="{E9D839B6-E631-43EE-82B5-AA95890C5A2E}" srcOrd="1" destOrd="0" presId="urn:microsoft.com/office/officeart/2005/8/layout/orgChart1"/>
    <dgm:cxn modelId="{F08BA663-EB16-4E26-AB04-1A64631EFC0D}" type="presParOf" srcId="{D9484042-F390-4534-AEAC-C0E6F5A99E69}" destId="{9C281D1E-6F2C-4E25-9162-D679DEEDC218}" srcOrd="1" destOrd="0" presId="urn:microsoft.com/office/officeart/2005/8/layout/orgChart1"/>
    <dgm:cxn modelId="{504139C0-C536-476F-B941-2BB888057691}" type="presParOf" srcId="{D9484042-F390-4534-AEAC-C0E6F5A99E69}" destId="{9E711B20-DCAE-4AE1-ABAC-E530CC696959}" srcOrd="2" destOrd="0" presId="urn:microsoft.com/office/officeart/2005/8/layout/orgChart1"/>
    <dgm:cxn modelId="{59367E59-8F76-4A50-AE4A-8CAA9CB872C4}" type="presParOf" srcId="{F80E6E36-57E1-49C9-B0E5-E3F101FD5490}" destId="{53BEFFF7-2953-4AB9-99F6-3D2114FB24D8}" srcOrd="2" destOrd="0" presId="urn:microsoft.com/office/officeart/2005/8/layout/orgChart1"/>
    <dgm:cxn modelId="{907DCFFF-AC77-4BF9-A6E8-0BF3F9BEB2E8}" type="presParOf" srcId="{53BEFFF7-2953-4AB9-99F6-3D2114FB24D8}" destId="{B49E5B0F-4079-49CA-A516-7EE7CE6455BC}" srcOrd="0" destOrd="0" presId="urn:microsoft.com/office/officeart/2005/8/layout/orgChart1"/>
    <dgm:cxn modelId="{4D8EA293-AD7C-4FFD-AE17-BE415335809B}" type="presParOf" srcId="{B49E5B0F-4079-49CA-A516-7EE7CE6455BC}" destId="{A7F8F2D0-C451-4939-AB74-CEC670126ED9}" srcOrd="0" destOrd="0" presId="urn:microsoft.com/office/officeart/2005/8/layout/orgChart1"/>
    <dgm:cxn modelId="{3F00F4EE-C5C2-42F3-91C9-4663BD0F4829}" type="presParOf" srcId="{B49E5B0F-4079-49CA-A516-7EE7CE6455BC}" destId="{4AAF55EA-55D7-4071-93AC-361B1D3B7D27}" srcOrd="1" destOrd="0" presId="urn:microsoft.com/office/officeart/2005/8/layout/orgChart1"/>
    <dgm:cxn modelId="{2AC88FB3-CD9A-429B-9220-6BF47C3718EB}" type="presParOf" srcId="{53BEFFF7-2953-4AB9-99F6-3D2114FB24D8}" destId="{FAF6F8BA-173C-4CFB-9B61-B97A9A5587D2}" srcOrd="1" destOrd="0" presId="urn:microsoft.com/office/officeart/2005/8/layout/orgChart1"/>
    <dgm:cxn modelId="{6CD6E6B4-F681-465A-B680-AB72D5CD510A}" type="presParOf" srcId="{53BEFFF7-2953-4AB9-99F6-3D2114FB24D8}" destId="{93039D55-2A7A-441D-B510-AB6786745C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5DF2-6FB6-447D-B573-6E23670B2B0E}">
      <dsp:nvSpPr>
        <dsp:cNvPr id="0" name=""/>
        <dsp:cNvSpPr/>
      </dsp:nvSpPr>
      <dsp:spPr>
        <a:xfrm>
          <a:off x="864071" y="432051"/>
          <a:ext cx="7203901" cy="855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Актуальность темы. </a:t>
          </a:r>
          <a:endParaRPr lang="ru-RU" sz="5100" kern="1200" dirty="0"/>
        </a:p>
      </dsp:txBody>
      <dsp:txXfrm>
        <a:off x="889114" y="457094"/>
        <a:ext cx="7153815" cy="804952"/>
      </dsp:txXfrm>
    </dsp:sp>
    <dsp:sp modelId="{FFA26B68-4F1D-4DE7-9B60-812F8C75C503}">
      <dsp:nvSpPr>
        <dsp:cNvPr id="0" name=""/>
        <dsp:cNvSpPr/>
      </dsp:nvSpPr>
      <dsp:spPr>
        <a:xfrm rot="5344585">
          <a:off x="4299033" y="1448735"/>
          <a:ext cx="359345" cy="39530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BEA167-1A8F-4E5C-A7E3-9ECD238DA150}">
      <dsp:nvSpPr>
        <dsp:cNvPr id="0" name=""/>
        <dsp:cNvSpPr/>
      </dsp:nvSpPr>
      <dsp:spPr>
        <a:xfrm>
          <a:off x="449" y="2005687"/>
          <a:ext cx="9035597" cy="41870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Дошкольный возраст является сензитивным периодом  для развития эмоциональной сферы и социальных отношений. Ребенок в таком возрасте начинает осознавать собственные чувства и  переживания, развиваются интерес к сверстникам,  коллективизм и сплоченность. И  как следствие умение управлять своими желаниями и поведением.  Игра, как ведущая форма деятельности в дошкольном возрасте, оказывает качественно и решающее воздействие на формирование личности ребенка, на развитие общения в частности. Научиться полноценному общению и взаимодействию друг с другом детям помогает игра,  именно в игре ребенок может постичь сложную истину. Игра всегда подразумевает общение и взаимодействие между партнерами или группами партнеров, которые свободны в своем творческом самовыражении. В игре ребенок совершенно свободен и поэтому не копирует поведение людей, а вносит даже в подражательные действия нечто свое оригинальное и неповторимое. Поэтому наш проект это большая «игровая оболочка».</a:t>
          </a:r>
          <a:endParaRPr lang="ru-RU" sz="2000" kern="1200" dirty="0"/>
        </a:p>
      </dsp:txBody>
      <dsp:txXfrm>
        <a:off x="123082" y="2128320"/>
        <a:ext cx="8790331" cy="3941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E81B8-7DD4-46F8-96A5-70BA6CAF0691}">
      <dsp:nvSpPr>
        <dsp:cNvPr id="0" name=""/>
        <dsp:cNvSpPr/>
      </dsp:nvSpPr>
      <dsp:spPr>
        <a:xfrm>
          <a:off x="2801" y="453322"/>
          <a:ext cx="2731367" cy="489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Цель :  </a:t>
          </a:r>
          <a:endParaRPr lang="ru-RU" sz="1700" b="1" kern="1200" dirty="0"/>
        </a:p>
      </dsp:txBody>
      <dsp:txXfrm>
        <a:off x="2801" y="453322"/>
        <a:ext cx="2731367" cy="489600"/>
      </dsp:txXfrm>
    </dsp:sp>
    <dsp:sp modelId="{610D4554-E439-42CF-970E-82E01EB126BE}">
      <dsp:nvSpPr>
        <dsp:cNvPr id="0" name=""/>
        <dsp:cNvSpPr/>
      </dsp:nvSpPr>
      <dsp:spPr>
        <a:xfrm>
          <a:off x="2801" y="942922"/>
          <a:ext cx="2731367" cy="51564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формирование положительных взаимоотношений детей старшего дошкольного возраста со сверстниками в группе.</a:t>
          </a:r>
          <a:endParaRPr lang="ru-RU" sz="1700" kern="1200" dirty="0"/>
        </a:p>
      </dsp:txBody>
      <dsp:txXfrm>
        <a:off x="2801" y="942922"/>
        <a:ext cx="2731367" cy="5156482"/>
      </dsp:txXfrm>
    </dsp:sp>
    <dsp:sp modelId="{3673A269-D231-4629-9C75-7C428EB9FC90}">
      <dsp:nvSpPr>
        <dsp:cNvPr id="0" name=""/>
        <dsp:cNvSpPr/>
      </dsp:nvSpPr>
      <dsp:spPr>
        <a:xfrm>
          <a:off x="3116560" y="453322"/>
          <a:ext cx="2731367" cy="489600"/>
        </a:xfrm>
        <a:prstGeom prst="rect">
          <a:avLst/>
        </a:prstGeom>
        <a:gradFill rotWithShape="0">
          <a:gsLst>
            <a:gs pos="0">
              <a:schemeClr val="accent2">
                <a:hueOff val="574745"/>
                <a:satOff val="-9386"/>
                <a:lumOff val="588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574745"/>
                <a:satOff val="-9386"/>
                <a:lumOff val="588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574745"/>
                <a:satOff val="-9386"/>
                <a:lumOff val="588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Задачи:  </a:t>
          </a:r>
          <a:endParaRPr lang="ru-RU" sz="1700" kern="1200"/>
        </a:p>
      </dsp:txBody>
      <dsp:txXfrm>
        <a:off x="3116560" y="453322"/>
        <a:ext cx="2731367" cy="489600"/>
      </dsp:txXfrm>
    </dsp:sp>
    <dsp:sp modelId="{830C41DD-E961-431F-9929-57B373642E9D}">
      <dsp:nvSpPr>
        <dsp:cNvPr id="0" name=""/>
        <dsp:cNvSpPr/>
      </dsp:nvSpPr>
      <dsp:spPr>
        <a:xfrm>
          <a:off x="3116560" y="942922"/>
          <a:ext cx="2731367" cy="5156482"/>
        </a:xfrm>
        <a:prstGeom prst="rect">
          <a:avLst/>
        </a:prstGeom>
        <a:solidFill>
          <a:schemeClr val="accent2">
            <a:tint val="40000"/>
            <a:alpha val="90000"/>
            <a:hueOff val="746330"/>
            <a:satOff val="-13875"/>
            <a:lumOff val="-64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46330"/>
              <a:satOff val="-13875"/>
              <a:lumOff val="-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создать благоприятную психоэмоциональную атмосферу, поддержать психологическое здоровье;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развить познавательную деятельность;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воспитывать дружеские взаимоотношения доброжелательности, уважения друг к другу;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развить мотивацию личности ребенка к познанию и творчеству, игровой деятельности.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стимулировать работоспособность, активность, способствовать восстановлению сил, снятия напряжения.</a:t>
          </a:r>
          <a:endParaRPr lang="ru-RU" sz="1700" kern="1200" dirty="0"/>
        </a:p>
      </dsp:txBody>
      <dsp:txXfrm>
        <a:off x="3116560" y="942922"/>
        <a:ext cx="2731367" cy="5156482"/>
      </dsp:txXfrm>
    </dsp:sp>
    <dsp:sp modelId="{B5CB7BBB-5FEA-453A-88CA-08406FEF22D7}">
      <dsp:nvSpPr>
        <dsp:cNvPr id="0" name=""/>
        <dsp:cNvSpPr/>
      </dsp:nvSpPr>
      <dsp:spPr>
        <a:xfrm>
          <a:off x="6230319" y="453322"/>
          <a:ext cx="2731367" cy="489600"/>
        </a:xfrm>
        <a:prstGeom prst="rect">
          <a:avLst/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1149490"/>
                <a:satOff val="-18772"/>
                <a:lumOff val="1176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1149490"/>
                <a:satOff val="-18772"/>
                <a:lumOff val="1176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Ожидаемый результат:</a:t>
          </a:r>
          <a:endParaRPr lang="ru-RU" sz="1700" b="1" kern="1200" dirty="0"/>
        </a:p>
      </dsp:txBody>
      <dsp:txXfrm>
        <a:off x="6230319" y="453322"/>
        <a:ext cx="2731367" cy="489600"/>
      </dsp:txXfrm>
    </dsp:sp>
    <dsp:sp modelId="{0B8C78E0-3F3E-4C15-A0C7-DE73AFD7EBA5}">
      <dsp:nvSpPr>
        <dsp:cNvPr id="0" name=""/>
        <dsp:cNvSpPr/>
      </dsp:nvSpPr>
      <dsp:spPr>
        <a:xfrm>
          <a:off x="6230319" y="942922"/>
          <a:ext cx="2731367" cy="5156482"/>
        </a:xfrm>
        <a:prstGeom prst="rect">
          <a:avLst/>
        </a:prstGeom>
        <a:solidFill>
          <a:schemeClr val="accent2">
            <a:tint val="40000"/>
            <a:alpha val="90000"/>
            <a:hueOff val="1492660"/>
            <a:satOff val="-27750"/>
            <a:lumOff val="-12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92660"/>
              <a:satOff val="-27750"/>
              <a:lumOff val="-12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/>
            <a:t>закрепление и расширение знаний детей о культуре поведении в обществе;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/>
            <a:t>умение преодолевать робость, застенчивость,  свободно держаться перед аудиторией.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/>
            <a:t>формирование навыков  игровой деятельности;</a:t>
          </a:r>
          <a:endParaRPr lang="ru-RU" sz="1700" b="0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/>
            <a:t>развитие интеллектуальной деятельности.</a:t>
          </a:r>
          <a:endParaRPr lang="ru-RU" sz="1700" b="0" i="0" kern="1200" dirty="0"/>
        </a:p>
      </dsp:txBody>
      <dsp:txXfrm>
        <a:off x="6230319" y="942922"/>
        <a:ext cx="2731367" cy="515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962BA-B6A5-4103-A09E-C7228C6D912B}">
      <dsp:nvSpPr>
        <dsp:cNvPr id="0" name=""/>
        <dsp:cNvSpPr/>
      </dsp:nvSpPr>
      <dsp:spPr>
        <a:xfrm>
          <a:off x="3346846" y="2974639"/>
          <a:ext cx="459104" cy="262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52" y="0"/>
              </a:lnTo>
              <a:lnTo>
                <a:pt x="229552" y="2624451"/>
              </a:lnTo>
              <a:lnTo>
                <a:pt x="459104" y="262445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509791" y="4220257"/>
        <a:ext cx="133215" cy="133215"/>
      </dsp:txXfrm>
    </dsp:sp>
    <dsp:sp modelId="{69281EBA-2262-462B-A39B-E8E204989BDE}">
      <dsp:nvSpPr>
        <dsp:cNvPr id="0" name=""/>
        <dsp:cNvSpPr/>
      </dsp:nvSpPr>
      <dsp:spPr>
        <a:xfrm>
          <a:off x="3346846" y="2974639"/>
          <a:ext cx="459104" cy="174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52" y="0"/>
              </a:lnTo>
              <a:lnTo>
                <a:pt x="229552" y="1749634"/>
              </a:lnTo>
              <a:lnTo>
                <a:pt x="459104" y="17496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31177" y="3804234"/>
        <a:ext cx="90443" cy="90443"/>
      </dsp:txXfrm>
    </dsp:sp>
    <dsp:sp modelId="{0E0450E5-9985-4FFC-B961-ED73BC3FE295}">
      <dsp:nvSpPr>
        <dsp:cNvPr id="0" name=""/>
        <dsp:cNvSpPr/>
      </dsp:nvSpPr>
      <dsp:spPr>
        <a:xfrm>
          <a:off x="3346846" y="2974639"/>
          <a:ext cx="459104" cy="87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552" y="0"/>
              </a:lnTo>
              <a:lnTo>
                <a:pt x="229552" y="874817"/>
              </a:lnTo>
              <a:lnTo>
                <a:pt x="459104" y="8748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1699" y="3387348"/>
        <a:ext cx="49398" cy="49398"/>
      </dsp:txXfrm>
    </dsp:sp>
    <dsp:sp modelId="{EA68EFEF-1221-4817-8D19-82A9A0F53297}">
      <dsp:nvSpPr>
        <dsp:cNvPr id="0" name=""/>
        <dsp:cNvSpPr/>
      </dsp:nvSpPr>
      <dsp:spPr>
        <a:xfrm>
          <a:off x="3346846" y="2928919"/>
          <a:ext cx="459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10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64921" y="2963161"/>
        <a:ext cx="22955" cy="22955"/>
      </dsp:txXfrm>
    </dsp:sp>
    <dsp:sp modelId="{416E5997-F171-4D0A-869C-294CA99905CE}">
      <dsp:nvSpPr>
        <dsp:cNvPr id="0" name=""/>
        <dsp:cNvSpPr/>
      </dsp:nvSpPr>
      <dsp:spPr>
        <a:xfrm>
          <a:off x="3346846" y="2099822"/>
          <a:ext cx="459104" cy="874817"/>
        </a:xfrm>
        <a:custGeom>
          <a:avLst/>
          <a:gdLst/>
          <a:ahLst/>
          <a:cxnLst/>
          <a:rect l="0" t="0" r="0" b="0"/>
          <a:pathLst>
            <a:path>
              <a:moveTo>
                <a:pt x="0" y="874817"/>
              </a:moveTo>
              <a:lnTo>
                <a:pt x="229552" y="874817"/>
              </a:lnTo>
              <a:lnTo>
                <a:pt x="229552" y="0"/>
              </a:lnTo>
              <a:lnTo>
                <a:pt x="4591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1699" y="2512531"/>
        <a:ext cx="49398" cy="49398"/>
      </dsp:txXfrm>
    </dsp:sp>
    <dsp:sp modelId="{5F84ED1C-C2C1-4AE0-948B-9F4215A5DC0D}">
      <dsp:nvSpPr>
        <dsp:cNvPr id="0" name=""/>
        <dsp:cNvSpPr/>
      </dsp:nvSpPr>
      <dsp:spPr>
        <a:xfrm>
          <a:off x="3346846" y="1225005"/>
          <a:ext cx="459104" cy="1749634"/>
        </a:xfrm>
        <a:custGeom>
          <a:avLst/>
          <a:gdLst/>
          <a:ahLst/>
          <a:cxnLst/>
          <a:rect l="0" t="0" r="0" b="0"/>
          <a:pathLst>
            <a:path>
              <a:moveTo>
                <a:pt x="0" y="1749634"/>
              </a:moveTo>
              <a:lnTo>
                <a:pt x="229552" y="1749634"/>
              </a:lnTo>
              <a:lnTo>
                <a:pt x="229552" y="0"/>
              </a:lnTo>
              <a:lnTo>
                <a:pt x="4591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31177" y="2054600"/>
        <a:ext cx="90443" cy="90443"/>
      </dsp:txXfrm>
    </dsp:sp>
    <dsp:sp modelId="{F87FFF2B-358F-499A-8626-14C4625E2DC9}">
      <dsp:nvSpPr>
        <dsp:cNvPr id="0" name=""/>
        <dsp:cNvSpPr/>
      </dsp:nvSpPr>
      <dsp:spPr>
        <a:xfrm>
          <a:off x="3346846" y="350188"/>
          <a:ext cx="459104" cy="2624451"/>
        </a:xfrm>
        <a:custGeom>
          <a:avLst/>
          <a:gdLst/>
          <a:ahLst/>
          <a:cxnLst/>
          <a:rect l="0" t="0" r="0" b="0"/>
          <a:pathLst>
            <a:path>
              <a:moveTo>
                <a:pt x="0" y="2624451"/>
              </a:moveTo>
              <a:lnTo>
                <a:pt x="229552" y="2624451"/>
              </a:lnTo>
              <a:lnTo>
                <a:pt x="229552" y="0"/>
              </a:lnTo>
              <a:lnTo>
                <a:pt x="45910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509791" y="1595806"/>
        <a:ext cx="133215" cy="133215"/>
      </dsp:txXfrm>
    </dsp:sp>
    <dsp:sp modelId="{66485F62-9289-4612-BB2E-E8D729DDD528}">
      <dsp:nvSpPr>
        <dsp:cNvPr id="0" name=""/>
        <dsp:cNvSpPr/>
      </dsp:nvSpPr>
      <dsp:spPr>
        <a:xfrm rot="16200000">
          <a:off x="1155199" y="2624712"/>
          <a:ext cx="3683440" cy="69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Реализуются основные совместные действия и самостоятельная деятельность детей.</a:t>
          </a:r>
          <a:endParaRPr lang="ru-RU" sz="1700" kern="1200"/>
        </a:p>
      </dsp:txBody>
      <dsp:txXfrm>
        <a:off x="1155199" y="2624712"/>
        <a:ext cx="3683440" cy="699853"/>
      </dsp:txXfrm>
    </dsp:sp>
    <dsp:sp modelId="{EC3B6D09-BA8C-4668-B96A-FAADE91DD66B}">
      <dsp:nvSpPr>
        <dsp:cNvPr id="0" name=""/>
        <dsp:cNvSpPr/>
      </dsp:nvSpPr>
      <dsp:spPr>
        <a:xfrm>
          <a:off x="3805950" y="261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чтение литературы, заучивание; </a:t>
          </a:r>
          <a:endParaRPr lang="ru-RU" sz="1700" kern="1200" dirty="0"/>
        </a:p>
      </dsp:txBody>
      <dsp:txXfrm>
        <a:off x="3805950" y="261"/>
        <a:ext cx="2295520" cy="699853"/>
      </dsp:txXfrm>
    </dsp:sp>
    <dsp:sp modelId="{22ABB1AB-12FD-41D8-AF61-F8ECB9C76C35}">
      <dsp:nvSpPr>
        <dsp:cNvPr id="0" name=""/>
        <dsp:cNvSpPr/>
      </dsp:nvSpPr>
      <dsp:spPr>
        <a:xfrm>
          <a:off x="3805950" y="875078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беседы;</a:t>
          </a:r>
          <a:endParaRPr lang="ru-RU" sz="1700" kern="1200"/>
        </a:p>
      </dsp:txBody>
      <dsp:txXfrm>
        <a:off x="3805950" y="875078"/>
        <a:ext cx="2295520" cy="699853"/>
      </dsp:txXfrm>
    </dsp:sp>
    <dsp:sp modelId="{7F15DF88-0EAC-4332-AAF9-BA1A6044070F}">
      <dsp:nvSpPr>
        <dsp:cNvPr id="0" name=""/>
        <dsp:cNvSpPr/>
      </dsp:nvSpPr>
      <dsp:spPr>
        <a:xfrm>
          <a:off x="3805950" y="1749895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игры; </a:t>
          </a:r>
          <a:endParaRPr lang="ru-RU" sz="1700" kern="1200"/>
        </a:p>
      </dsp:txBody>
      <dsp:txXfrm>
        <a:off x="3805950" y="1749895"/>
        <a:ext cx="2295520" cy="699853"/>
      </dsp:txXfrm>
    </dsp:sp>
    <dsp:sp modelId="{64FE28D8-B50C-4BAF-A4EA-563889F52A93}">
      <dsp:nvSpPr>
        <dsp:cNvPr id="0" name=""/>
        <dsp:cNvSpPr/>
      </dsp:nvSpPr>
      <dsp:spPr>
        <a:xfrm>
          <a:off x="3805950" y="2624712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обсуждения;</a:t>
          </a:r>
          <a:endParaRPr lang="ru-RU" sz="1700" kern="1200"/>
        </a:p>
      </dsp:txBody>
      <dsp:txXfrm>
        <a:off x="3805950" y="2624712"/>
        <a:ext cx="2295520" cy="699853"/>
      </dsp:txXfrm>
    </dsp:sp>
    <dsp:sp modelId="{AC7BA682-DCB5-497A-B2BB-85E862D2F794}">
      <dsp:nvSpPr>
        <dsp:cNvPr id="0" name=""/>
        <dsp:cNvSpPr/>
      </dsp:nvSpPr>
      <dsp:spPr>
        <a:xfrm>
          <a:off x="3805950" y="3499529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развлечения;</a:t>
          </a:r>
          <a:endParaRPr lang="ru-RU" sz="1700" kern="1200"/>
        </a:p>
      </dsp:txBody>
      <dsp:txXfrm>
        <a:off x="3805950" y="3499529"/>
        <a:ext cx="2295520" cy="699853"/>
      </dsp:txXfrm>
    </dsp:sp>
    <dsp:sp modelId="{CBB71808-5F4E-47C1-B853-BE3554792D30}">
      <dsp:nvSpPr>
        <dsp:cNvPr id="0" name=""/>
        <dsp:cNvSpPr/>
      </dsp:nvSpPr>
      <dsp:spPr>
        <a:xfrm>
          <a:off x="3805950" y="4374346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консультации для родителей,</a:t>
          </a:r>
          <a:endParaRPr lang="ru-RU" sz="1700" kern="1200" dirty="0"/>
        </a:p>
      </dsp:txBody>
      <dsp:txXfrm>
        <a:off x="3805950" y="4374346"/>
        <a:ext cx="2295520" cy="699853"/>
      </dsp:txXfrm>
    </dsp:sp>
    <dsp:sp modelId="{94B93CF2-A8C0-430C-B514-770DB5ACC296}">
      <dsp:nvSpPr>
        <dsp:cNvPr id="0" name=""/>
        <dsp:cNvSpPr/>
      </dsp:nvSpPr>
      <dsp:spPr>
        <a:xfrm>
          <a:off x="3805950" y="5249163"/>
          <a:ext cx="2295520" cy="6998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оформление информационных стендов;</a:t>
          </a:r>
          <a:endParaRPr lang="ru-RU" sz="1700" kern="1200" dirty="0"/>
        </a:p>
      </dsp:txBody>
      <dsp:txXfrm>
        <a:off x="3805950" y="5249163"/>
        <a:ext cx="2295520" cy="699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E0D71-14DF-47BE-B0CA-6F3903566E62}">
      <dsp:nvSpPr>
        <dsp:cNvPr id="0" name=""/>
        <dsp:cNvSpPr/>
      </dsp:nvSpPr>
      <dsp:spPr>
        <a:xfrm>
          <a:off x="587" y="1809023"/>
          <a:ext cx="2557686" cy="1278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Анализ достижения цели; </a:t>
          </a:r>
          <a:endParaRPr lang="ru-RU" sz="1700" kern="1200"/>
        </a:p>
      </dsp:txBody>
      <dsp:txXfrm>
        <a:off x="587" y="1809023"/>
        <a:ext cx="2557686" cy="1278843"/>
      </dsp:txXfrm>
    </dsp:sp>
    <dsp:sp modelId="{1E76529D-0041-411A-A637-FD3BE84793A5}">
      <dsp:nvSpPr>
        <dsp:cNvPr id="0" name=""/>
        <dsp:cNvSpPr/>
      </dsp:nvSpPr>
      <dsp:spPr>
        <a:xfrm>
          <a:off x="3095388" y="1809023"/>
          <a:ext cx="2557686" cy="1278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Определение дальнейших направлений в реализации воспитательной и образовательной работы по проблеме; </a:t>
          </a:r>
          <a:endParaRPr lang="ru-RU" sz="1700" kern="1200"/>
        </a:p>
      </dsp:txBody>
      <dsp:txXfrm>
        <a:off x="3095388" y="1809023"/>
        <a:ext cx="2557686" cy="1278843"/>
      </dsp:txXfrm>
    </dsp:sp>
    <dsp:sp modelId="{A7F8F2D0-C451-4939-AB74-CEC670126ED9}">
      <dsp:nvSpPr>
        <dsp:cNvPr id="0" name=""/>
        <dsp:cNvSpPr/>
      </dsp:nvSpPr>
      <dsp:spPr>
        <a:xfrm>
          <a:off x="6190189" y="1809023"/>
          <a:ext cx="2557686" cy="1278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итогового мероприятия. </a:t>
          </a:r>
          <a:endParaRPr lang="ru-RU" sz="1700" kern="1200" dirty="0"/>
        </a:p>
      </dsp:txBody>
      <dsp:txXfrm>
        <a:off x="6190189" y="1809023"/>
        <a:ext cx="2557686" cy="127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9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2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6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35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2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4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6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6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7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7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9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2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7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F2A7-9EC3-40A1-91CB-BCFBAE0A382B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DBBD-4ADA-4975-828C-AFEF64044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3366" r="13067" b="17647"/>
          <a:stretch/>
        </p:blipFill>
        <p:spPr>
          <a:xfrm>
            <a:off x="3779912" y="392623"/>
            <a:ext cx="4807527" cy="5403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6164560"/>
            <a:ext cx="4289082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1600" b="1" dirty="0" smtClean="0"/>
              <a:t>Краткосрочный проект в старшей группе.</a:t>
            </a:r>
          </a:p>
          <a:p>
            <a:pPr algn="r"/>
            <a:r>
              <a:rPr lang="ru-RU" sz="1600" b="1" dirty="0" smtClean="0"/>
              <a:t>Педагог-психолог: Былкина Т. Г.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08720"/>
            <a:ext cx="38411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начинается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улыбки!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30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4788024" cy="35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1124744"/>
            <a:ext cx="424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Разучивание</a:t>
            </a:r>
            <a:r>
              <a:rPr lang="ru-RU" b="1" dirty="0"/>
              <a:t> пальчиковой гимнастики </a:t>
            </a:r>
            <a:r>
              <a:rPr lang="ru-RU" b="1" dirty="0" smtClean="0"/>
              <a:t>«Дружба»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160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11606"/>
          <a:stretch/>
        </p:blipFill>
        <p:spPr>
          <a:xfrm>
            <a:off x="0" y="0"/>
            <a:ext cx="4506768" cy="355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/>
          <a:stretch/>
        </p:blipFill>
        <p:spPr>
          <a:xfrm>
            <a:off x="4530436" y="1616345"/>
            <a:ext cx="4571998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260648"/>
            <a:ext cx="3598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Подвижные игры:</a:t>
            </a:r>
          </a:p>
          <a:p>
            <a:r>
              <a:rPr lang="ru-RU" dirty="0" smtClean="0"/>
              <a:t>«Паровозик»; «Повторяй за мной»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189"/>
            <a:ext cx="453043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90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" y="1625897"/>
            <a:ext cx="6408712" cy="48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2001" y="539388"/>
            <a:ext cx="39279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Досуг: </a:t>
            </a:r>
            <a:r>
              <a:rPr lang="ru-RU" b="1" dirty="0"/>
              <a:t>«Дарите </a:t>
            </a:r>
            <a:r>
              <a:rPr lang="ru-RU" b="1" dirty="0" smtClean="0"/>
              <a:t>друг другу доброту</a:t>
            </a:r>
            <a:r>
              <a:rPr lang="ru-RU" b="1" dirty="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9780" y="1238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Дружба- главное чудо всегда,</a:t>
            </a: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Сто открытий для нас таящее.</a:t>
            </a: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И любая беда не беда</a:t>
            </a:r>
          </a:p>
          <a:p>
            <a:pPr algn="ctr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Если с вами друзья настоящие!</a:t>
            </a:r>
          </a:p>
        </p:txBody>
      </p:sp>
    </p:spTree>
    <p:extLst>
      <p:ext uri="{BB962C8B-B14F-4D97-AF65-F5344CB8AC3E}">
        <p14:creationId xmlns:p14="http://schemas.microsoft.com/office/powerpoint/2010/main" val="390656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53907"/>
              </p:ext>
            </p:extLst>
          </p:nvPr>
        </p:nvGraphicFramePr>
        <p:xfrm>
          <a:off x="107504" y="116632"/>
          <a:ext cx="90364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15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57037"/>
              </p:ext>
            </p:extLst>
          </p:nvPr>
        </p:nvGraphicFramePr>
        <p:xfrm>
          <a:off x="0" y="188640"/>
          <a:ext cx="8964488" cy="65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90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377950" y="603103"/>
            <a:ext cx="6913562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n-lt"/>
              </a:rPr>
              <a:t>Алгоритм осуществления </a:t>
            </a:r>
            <a:r>
              <a:rPr lang="ru-RU" altLang="ru-RU" dirty="0" smtClean="0">
                <a:latin typeface="+mn-lt"/>
              </a:rPr>
              <a:t>проекта:</a:t>
            </a:r>
            <a:endParaRPr lang="ru-RU" altLang="ru-RU" dirty="0">
              <a:latin typeface="+mn-lt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386806" y="1196752"/>
            <a:ext cx="489585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j-lt"/>
              </a:rPr>
              <a:t>1 этап: подготовительный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71550" y="2276475"/>
            <a:ext cx="5903913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+mj-lt"/>
              </a:rPr>
              <a:t>Педагоги:</a:t>
            </a:r>
            <a:r>
              <a:rPr lang="ru-RU" altLang="ru-RU" sz="2000" dirty="0">
                <a:latin typeface="+mj-lt"/>
              </a:rPr>
              <a:t>  </a:t>
            </a:r>
            <a:r>
              <a:rPr lang="ru-RU" altLang="ru-RU" sz="2000" dirty="0" smtClean="0">
                <a:latin typeface="+mj-lt"/>
              </a:rPr>
              <a:t>подбор </a:t>
            </a:r>
            <a:r>
              <a:rPr lang="ru-RU" altLang="ru-RU" sz="2000" dirty="0">
                <a:latin typeface="+mj-lt"/>
              </a:rPr>
              <a:t>методической и художественной литературы, дидактических игр, наглядного материала, оформление предметно-развивающей среды, информационных стендов.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550" y="3754582"/>
            <a:ext cx="4176712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tx1"/>
                </a:solidFill>
              </a:rPr>
              <a:t>Дети:</a:t>
            </a:r>
            <a:r>
              <a:rPr lang="ru-RU" sz="2000" dirty="0">
                <a:solidFill>
                  <a:schemeClr val="tx1"/>
                </a:solidFill>
              </a:rPr>
              <a:t> принимают участие в обсуждении проблемы, плана предстоящих дел.</a:t>
            </a:r>
          </a:p>
        </p:txBody>
      </p:sp>
    </p:spTree>
    <p:extLst>
      <p:ext uri="{BB962C8B-B14F-4D97-AF65-F5344CB8AC3E}">
        <p14:creationId xmlns:p14="http://schemas.microsoft.com/office/powerpoint/2010/main" val="9520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979712" y="149225"/>
            <a:ext cx="4824413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основной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6318171"/>
              </p:ext>
            </p:extLst>
          </p:nvPr>
        </p:nvGraphicFramePr>
        <p:xfrm>
          <a:off x="0" y="908720"/>
          <a:ext cx="8748464" cy="594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6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195736" y="420688"/>
            <a:ext cx="482441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итоговый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4269058"/>
              </p:ext>
            </p:extLst>
          </p:nvPr>
        </p:nvGraphicFramePr>
        <p:xfrm>
          <a:off x="0" y="1268413"/>
          <a:ext cx="8748464" cy="489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3995874" y="1435607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6" y="3140968"/>
            <a:ext cx="4956043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5141881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84168" y="404664"/>
            <a:ext cx="25897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Дидактическая игра: </a:t>
            </a:r>
            <a:br>
              <a:rPr lang="ru-RU" b="1" dirty="0" smtClean="0"/>
            </a:br>
            <a:r>
              <a:rPr lang="ru-RU" b="1" dirty="0" smtClean="0"/>
              <a:t>«Волшебная поляна»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299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/>
          <a:stretch/>
        </p:blipFill>
        <p:spPr>
          <a:xfrm>
            <a:off x="3509966" y="3320752"/>
            <a:ext cx="4420920" cy="353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" y="2833687"/>
            <a:ext cx="3537218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" r="20472" b="-375"/>
          <a:stretch/>
        </p:blipFill>
        <p:spPr>
          <a:xfrm>
            <a:off x="0" y="-9128"/>
            <a:ext cx="3563888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36" y="-9129"/>
            <a:ext cx="4392149" cy="332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316416" y="397508"/>
            <a:ext cx="482889" cy="5736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wrap="none">
            <a:spAutoFit/>
          </a:bodyPr>
          <a:lstStyle/>
          <a:p>
            <a:r>
              <a:rPr lang="ru-RU" b="1" dirty="0"/>
              <a:t>НОД </a:t>
            </a:r>
            <a:r>
              <a:rPr lang="ru-RU" b="1" dirty="0" smtClean="0"/>
              <a:t>Сказочный денёк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586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r="36213" b="30707"/>
          <a:stretch/>
        </p:blipFill>
        <p:spPr>
          <a:xfrm>
            <a:off x="244802" y="1689519"/>
            <a:ext cx="4100946" cy="475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9293" r="9849" b="2756"/>
          <a:stretch/>
        </p:blipFill>
        <p:spPr>
          <a:xfrm>
            <a:off x="4644008" y="1290660"/>
            <a:ext cx="4499992" cy="554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50" y="459663"/>
            <a:ext cx="45534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/>
              <a:t>Познавательно </a:t>
            </a:r>
            <a:r>
              <a:rPr lang="ru-RU" sz="1600" b="1" i="1" dirty="0"/>
              <a:t>- игровой </a:t>
            </a:r>
            <a:r>
              <a:rPr lang="ru-RU" sz="1600" b="1" i="1" dirty="0" smtClean="0"/>
              <a:t>комплекс</a:t>
            </a:r>
          </a:p>
          <a:p>
            <a:r>
              <a:rPr lang="ru-RU" sz="1600" dirty="0"/>
              <a:t>Пальчиковые игры</a:t>
            </a:r>
            <a:r>
              <a:rPr lang="ru-RU" sz="1600" dirty="0" smtClean="0"/>
              <a:t>: «Апельсин», «В домике».</a:t>
            </a:r>
          </a:p>
          <a:p>
            <a:r>
              <a:rPr lang="ru-RU" sz="1600" dirty="0" smtClean="0"/>
              <a:t>Игра: «Найди отличия»;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3904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0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тандарт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66</TotalTime>
  <Words>273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начинается с улыбки</dc:title>
  <dc:creator>Татьяна</dc:creator>
  <cp:lastModifiedBy>Татьяна</cp:lastModifiedBy>
  <cp:revision>8</cp:revision>
  <dcterms:created xsi:type="dcterms:W3CDTF">2016-10-18T16:35:11Z</dcterms:created>
  <dcterms:modified xsi:type="dcterms:W3CDTF">2016-11-19T09:26:47Z</dcterms:modified>
</cp:coreProperties>
</file>