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48" r:id="rId1"/>
  </p:sldMasterIdLst>
  <p:sldIdLst>
    <p:sldId id="257" r:id="rId2"/>
    <p:sldId id="294" r:id="rId3"/>
    <p:sldId id="259" r:id="rId4"/>
    <p:sldId id="424" r:id="rId5"/>
    <p:sldId id="437" r:id="rId6"/>
    <p:sldId id="407" r:id="rId7"/>
    <p:sldId id="434" r:id="rId8"/>
    <p:sldId id="317" r:id="rId9"/>
    <p:sldId id="423" r:id="rId10"/>
    <p:sldId id="435" r:id="rId11"/>
    <p:sldId id="436" r:id="rId12"/>
    <p:sldId id="261" r:id="rId13"/>
    <p:sldId id="428" r:id="rId14"/>
    <p:sldId id="374" r:id="rId15"/>
    <p:sldId id="376" r:id="rId16"/>
    <p:sldId id="383" r:id="rId17"/>
    <p:sldId id="398" r:id="rId18"/>
    <p:sldId id="292" r:id="rId19"/>
    <p:sldId id="264" r:id="rId20"/>
    <p:sldId id="400" r:id="rId21"/>
    <p:sldId id="296" r:id="rId22"/>
    <p:sldId id="399" r:id="rId23"/>
    <p:sldId id="318" r:id="rId24"/>
    <p:sldId id="269" r:id="rId25"/>
    <p:sldId id="429" r:id="rId26"/>
    <p:sldId id="426" r:id="rId27"/>
    <p:sldId id="427" r:id="rId28"/>
    <p:sldId id="403" r:id="rId29"/>
    <p:sldId id="410" r:id="rId30"/>
    <p:sldId id="415" r:id="rId31"/>
    <p:sldId id="275" r:id="rId32"/>
    <p:sldId id="430" r:id="rId33"/>
    <p:sldId id="433" r:id="rId34"/>
    <p:sldId id="319" r:id="rId35"/>
    <p:sldId id="278" r:id="rId36"/>
    <p:sldId id="414" r:id="rId37"/>
    <p:sldId id="279" r:id="rId38"/>
    <p:sldId id="420" r:id="rId39"/>
    <p:sldId id="421" r:id="rId40"/>
    <p:sldId id="283" r:id="rId41"/>
    <p:sldId id="418" r:id="rId42"/>
    <p:sldId id="425" r:id="rId43"/>
    <p:sldId id="438" r:id="rId44"/>
    <p:sldId id="285" r:id="rId45"/>
    <p:sldId id="288" r:id="rId46"/>
    <p:sldId id="379" r:id="rId47"/>
    <p:sldId id="402" r:id="rId48"/>
    <p:sldId id="309" r:id="rId49"/>
    <p:sldId id="432" r:id="rId50"/>
    <p:sldId id="386" r:id="rId51"/>
    <p:sldId id="413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30EB87AB-7DB0-4EF2-9D21-F8210F2BB476}">
          <p14:sldIdLst>
            <p14:sldId id="256"/>
            <p14:sldId id="257"/>
            <p14:sldId id="295"/>
            <p14:sldId id="258"/>
            <p14:sldId id="294"/>
            <p14:sldId id="259"/>
            <p14:sldId id="260"/>
            <p14:sldId id="361"/>
            <p14:sldId id="348"/>
            <p14:sldId id="317"/>
            <p14:sldId id="261"/>
            <p14:sldId id="376"/>
            <p14:sldId id="292"/>
            <p14:sldId id="374"/>
            <p14:sldId id="375"/>
            <p14:sldId id="264"/>
            <p14:sldId id="274"/>
            <p14:sldId id="296"/>
            <p14:sldId id="368"/>
            <p14:sldId id="381"/>
            <p14:sldId id="377"/>
            <p14:sldId id="318"/>
            <p14:sldId id="269"/>
            <p14:sldId id="383"/>
            <p14:sldId id="384"/>
            <p14:sldId id="380"/>
            <p14:sldId id="302"/>
            <p14:sldId id="358"/>
            <p14:sldId id="369"/>
            <p14:sldId id="382"/>
            <p14:sldId id="275"/>
            <p14:sldId id="354"/>
            <p14:sldId id="365"/>
            <p14:sldId id="366"/>
            <p14:sldId id="367"/>
            <p14:sldId id="319"/>
            <p14:sldId id="278"/>
            <p14:sldId id="279"/>
            <p14:sldId id="282"/>
            <p14:sldId id="283"/>
            <p14:sldId id="330"/>
            <p14:sldId id="285"/>
            <p14:sldId id="288"/>
            <p14:sldId id="379"/>
            <p14:sldId id="287"/>
            <p14:sldId id="309"/>
            <p14:sldId id="35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3975" autoAdjust="0"/>
  </p:normalViewPr>
  <p:slideViewPr>
    <p:cSldViewPr>
      <p:cViewPr varScale="1">
        <p:scale>
          <a:sx n="100" d="100"/>
          <a:sy n="100" d="100"/>
        </p:scale>
        <p:origin x="-1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8182" y="802299"/>
            <a:ext cx="5536652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8182" y="3531205"/>
            <a:ext cx="553665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8181" y="329308"/>
            <a:ext cx="3004429" cy="3092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16514" y="798973"/>
            <a:ext cx="0" cy="254475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6089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1837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881269"/>
            <a:ext cx="1103027" cy="457759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5413" y="881269"/>
            <a:ext cx="5209173" cy="457759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918028" y="719273"/>
            <a:ext cx="1096806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2090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9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1" y="1756130"/>
            <a:ext cx="5525081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2" y="3806196"/>
            <a:ext cx="5525081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4840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890"/>
            <a:ext cx="6479421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5412" y="2013936"/>
            <a:ext cx="3079690" cy="34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143" y="2013936"/>
            <a:ext cx="3079690" cy="34375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0367379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164"/>
            <a:ext cx="6479422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9550"/>
            <a:ext cx="3079690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5413" y="2824270"/>
            <a:ext cx="3079690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5142" y="2023004"/>
            <a:ext cx="3079691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5142" y="2821491"/>
            <a:ext cx="3079691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7473510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2710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389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356" y="798973"/>
            <a:ext cx="2329635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3" y="3205492"/>
            <a:ext cx="2330998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3109249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201" y="1129513"/>
            <a:ext cx="3152882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2" y="3145992"/>
            <a:ext cx="3148365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5412" y="5469857"/>
            <a:ext cx="3153672" cy="320123"/>
          </a:xfrm>
        </p:spPr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07.11.2022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6252" y="318641"/>
            <a:ext cx="3152831" cy="3209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7986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14732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/>
          <a:srcRect b="-2956"/>
          <a:stretch/>
        </p:blipFill>
        <p:spPr>
          <a:xfrm>
            <a:off x="0" y="6163056"/>
            <a:ext cx="9144000" cy="7155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5413" y="804520"/>
            <a:ext cx="647942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5733"/>
            <a:ext cx="6479421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5413" y="329308"/>
            <a:ext cx="394208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7127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3300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184285"/>
            <a:ext cx="601216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Сучкова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Светлана Юрьевна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7864" y="1268760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СТРУКТУРНОГО ПОДРАЗДЕЛЕНИЯ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«ДЕТСКИЙ САД №10 КОМБИНИРОВАННОГО ВИДА»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«ДЕТСКИЙ САД «РАДУГА» КОМБИНИРОВАННОГО ВИДА»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РУЗАЕВСКОГО МУНИЦИПАЛЬНОГО РАЙОНА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3501008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Дата рождения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30.01.1967 г.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образование: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среднее-специальное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Зубово-Полянское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педагогическое училище Мордовской ССР, 1978г. , специальность «Дошкольное воспитание»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Стаж педагогической работы: 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 года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Стаж работы в данной организации: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 года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Наличие квалификационной категории: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высшая квалификационная категория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Дата последней аттестации: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14.02.2018г. , приказ №143 по МО РМ от 20.02.2018</a:t>
            </a:r>
          </a:p>
        </p:txBody>
      </p:sp>
      <p:pic>
        <p:nvPicPr>
          <p:cNvPr id="1026" name="Picture 2" descr="D:\для всех\Сучкова\Аттестация 2022\_DSC17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60648"/>
            <a:ext cx="2376264" cy="2891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етский сад №10\Pictures\Сканы\Скан_20221103 (17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00410" y="0"/>
            <a:ext cx="4743590" cy="6525344"/>
          </a:xfrm>
          <a:prstGeom prst="rect">
            <a:avLst/>
          </a:prstGeom>
          <a:noFill/>
        </p:spPr>
      </p:pic>
      <p:pic>
        <p:nvPicPr>
          <p:cNvPr id="3" name="Picture 2" descr="C:\Users\Детский сад №10\Pictures\Сканы\Скан_20221103 (16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743591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Детский сад №10\Pictures\Сканы\Скан_20221103 (20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-1"/>
            <a:ext cx="4795937" cy="6597353"/>
          </a:xfrm>
          <a:prstGeom prst="rect">
            <a:avLst/>
          </a:prstGeom>
          <a:noFill/>
        </p:spPr>
      </p:pic>
      <p:pic>
        <p:nvPicPr>
          <p:cNvPr id="11267" name="Picture 3" descr="C:\Users\Детский сад №10\Pictures\Сканы\Скан_20221103 (2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4993" y="0"/>
            <a:ext cx="4829007" cy="6642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988840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 startAt="3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НАЛИЧИЕ   ПУБЛИКАЦИЙ</a:t>
            </a: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683568" y="3284984"/>
            <a:ext cx="70567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Материалы, прошедшие экспертизу  на сайтах, порталах сети Интернет – 1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Республиканский уровень - 2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0"/>
            <a:ext cx="48520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4563013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16631"/>
            <a:ext cx="4501638" cy="636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15378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8639"/>
            <a:ext cx="4572000" cy="646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C:\Users\Детский сад №10\Desktop\Мат представления_page-02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40276" y="211982"/>
            <a:ext cx="4514956" cy="6385370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932040" y="5877272"/>
            <a:ext cx="3312368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48021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0"/>
            <a:ext cx="4664843" cy="659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716016" cy="666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93978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4644008" cy="656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3" y="0"/>
            <a:ext cx="4644008" cy="656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0"/>
            <a:ext cx="48491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40769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4.РЕЗУЛЬТАТЫ УЧАСТИЯ ВОСПИТАННИКОВ В : 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конкурсах; выставках; турнирах; соревнованиях; акциях; фестивалях</a:t>
            </a:r>
          </a:p>
          <a:p>
            <a:pPr algn="ctr">
              <a:buFontTx/>
              <a:buChar char="-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467544" y="3981835"/>
            <a:ext cx="81003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Победы и призовые места в заочных/дистанционных мероприятиях  в сети «Интернет»-1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Победы и призовые места в очных муниципальных мероприятиях –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04664"/>
            <a:ext cx="8363272" cy="14398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Педагогический опыт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размещен на сайте ДОО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u="sng" dirty="0" smtClean="0"/>
              <a:t>https://ds10ruz.schoolrm.ru/sveden/employees/18611/416206/</a:t>
            </a:r>
            <a:br>
              <a:rPr lang="ru-RU" sz="2800" i="1" u="sng" dirty="0" smtClean="0"/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56792"/>
            <a:ext cx="9144000" cy="487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Детский сад №10\Desktop\Новая папка (5)\8dd4420786db9980d2860509abf5b3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0"/>
            <a:ext cx="48488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6632"/>
            <a:ext cx="4550019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Детский сад №10\Desktop\Новая папка (5)\76ad1cc94822e85ed5cd833de3a2eb3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811" y="-11670"/>
            <a:ext cx="4716189" cy="6869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Детский сад №10\Desktop\Новая папка (5)\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6632"/>
            <a:ext cx="4636818" cy="6384206"/>
          </a:xfrm>
          <a:prstGeom prst="rect">
            <a:avLst/>
          </a:prstGeom>
          <a:noFill/>
        </p:spPr>
      </p:pic>
      <p:pic>
        <p:nvPicPr>
          <p:cNvPr id="16387" name="Picture 3" descr="C:\Users\Детский сад №10\Desktop\Новая папка (5)\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04675" y="0"/>
            <a:ext cx="4739326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348880"/>
            <a:ext cx="82809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НАЛИЧИА АВТОРСКИХ ПРОГРАММ, МЕТОДИЧЕСКИХ ПОСОБИЙ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988840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6.ВЫСТУПЛЕНИЯ ПЕДАГОГА НА ЗАСЕДАНИЯХ  МЕТОДИЧЕСКИХ СОВЕТОВ, НАУЧНО-ПРАКТИЧЕСКИХ КОНФЕРЕНЦИЯХ, ПЕДАГОГИЧЕСКИХ ЧТЕНИЯХ , СЕМИНАРАХ, СЕКЦИЯХ, ФОРУМАХ,  РАДИОПЕРЕДАЧАХ (ОЧНО)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11560" y="4682262"/>
            <a:ext cx="38559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образовательной организации - 2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уровень - 1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Республиканский уровень – 2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Детский сад №10\Pictures\Сканы\Скан_20221103 (4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48063" y="0"/>
            <a:ext cx="4795937" cy="6597352"/>
          </a:xfrm>
          <a:prstGeom prst="rect">
            <a:avLst/>
          </a:prstGeom>
          <a:noFill/>
        </p:spPr>
      </p:pic>
      <p:pic>
        <p:nvPicPr>
          <p:cNvPr id="2050" name="Picture 2" descr="C:\Users\Детский сад №10\Pictures\Сканы\Скан_20221103 (3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795937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0648"/>
            <a:ext cx="9144000" cy="646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4603"/>
            <a:ext cx="9144000" cy="646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6632"/>
            <a:ext cx="4619601" cy="653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86802"/>
            <a:ext cx="4644008" cy="656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8639"/>
            <a:ext cx="4716016" cy="666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79156" y="260648"/>
            <a:ext cx="4664844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148064" y="2852936"/>
            <a:ext cx="23762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2204865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УЧАСТИЕ В ИННОВАЦИОННОЙ (ЭКСПЕРИМЕНТАЛЬНОЙ) ДЕЯТЕЛЬНОСТИ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4149080"/>
            <a:ext cx="3855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Уровень образовательной организации – 1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Республиканский уровень -1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4715759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0"/>
            <a:ext cx="4716016" cy="666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644008" y="2276872"/>
            <a:ext cx="12961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204864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7. ПРОВЕДЕНИЕ ОТКРЫТЫХ ЗАНЯТИЙ, МАСТЕР-КЛАССОВ, МЕРОПРИЯТИЙ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683568" y="4437112"/>
            <a:ext cx="38559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образовательной организации - 2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Детский сад №10\Desktop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-69654"/>
            <a:ext cx="4896544" cy="6927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Детский сад №10\Desktop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2" y="0"/>
            <a:ext cx="4644008" cy="6609962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548187" cy="66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348880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8. ЭКСПЕРТНАЯ ДЕЯТЕЛЬНОСТЬ 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124744"/>
            <a:ext cx="75608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9. ОБЩЕСТВЕННО-ПЕДАГОГИЧЕСКАЯ АКТИВНОСТЬ ПЕДАГОГА: УЧАСТИЕ В КОМИССИЯХ, ПЕДАГОГИЧЕСКИХ СООБЩЕСТВАХ, В ЖЮРИ КОНКУРСОВ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971600" y="4005064"/>
            <a:ext cx="35568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на муниципальном уровне -1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етский сад №10\Desktop\приказ ПФКИ_page-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8640"/>
            <a:ext cx="4550325" cy="6429995"/>
          </a:xfrm>
          <a:prstGeom prst="rect">
            <a:avLst/>
          </a:prstGeom>
          <a:noFill/>
        </p:spPr>
      </p:pic>
      <p:pic>
        <p:nvPicPr>
          <p:cNvPr id="6147" name="Picture 3" descr="C:\Users\Детский сад №10\Desktop\приказ ПФКИ_page-0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08737" y="188640"/>
            <a:ext cx="4535264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2656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10. ПОЗИТИВНЫЕ РЕЗУЛЬТАТЫ РАБОТЫ С ВОСПИТАННИКАМИ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59024" y="2276872"/>
            <a:ext cx="878497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наличие системы воспитательной работы;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наличие качественной, эстетически оформленной текущей документации;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организация индивидуального подхода;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снижение простудной заболеваемости воспитанников;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отлаженная система взаимодействия с родителями;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отсутствие жалоб и обращений родителей на неправомерные действия;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реализация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технологий в воспитательном процессе;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духовно-нравственное воспитание и народные традиции.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Детский сад №10\Pictures\Сканы\Скан_20221103 (10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5101" y="0"/>
            <a:ext cx="4638899" cy="6381328"/>
          </a:xfrm>
          <a:prstGeom prst="rect">
            <a:avLst/>
          </a:prstGeom>
          <a:noFill/>
        </p:spPr>
      </p:pic>
      <p:pic>
        <p:nvPicPr>
          <p:cNvPr id="6146" name="Picture 2" descr="C:\Users\Детский сад №10\Pictures\Сканы\Скан_20221103 (9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644008" cy="6388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Детский сад №10\Pictures\Сканы\Скан_20221103 (1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984" y="0"/>
            <a:ext cx="4716017" cy="6487414"/>
          </a:xfrm>
          <a:prstGeom prst="rect">
            <a:avLst/>
          </a:prstGeom>
          <a:noFill/>
        </p:spPr>
      </p:pic>
      <p:pic>
        <p:nvPicPr>
          <p:cNvPr id="7170" name="Picture 2" descr="C:\Users\Детский сад №10\Pictures\Сканы\Скан_20221103 (1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716016" cy="6487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етский сад №10\Pictures\Сканы\Скан_20221011 (14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"/>
            <a:ext cx="4586552" cy="6309320"/>
          </a:xfrm>
          <a:prstGeom prst="rect">
            <a:avLst/>
          </a:prstGeom>
          <a:noFill/>
        </p:spPr>
      </p:pic>
      <p:pic>
        <p:nvPicPr>
          <p:cNvPr id="8197" name="Picture 5" descr="C:\Users\Детский сад №10\Pictures\Сканы\Скан_20221103 (18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-1"/>
            <a:ext cx="4572000" cy="6289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214422"/>
            <a:ext cx="88204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11. КАЧЕСТВО ВЗАИМОДЕЙСТВИЯ С РОДИТЕЛЯМИ: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систематическое проведение родительских собраний;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-проведение круглых столов, консультаций в нетрадиционной форме (педагогическое просвещение родителей);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-проведение экскурсий, образовательных путешествий с детьми;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-проведение совместных конкурсов, выставок;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организация родителей на субботниках, благоустройстве участков, создание развивающей среды группы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Детский сад №10\Pictures\Сканы\Скан_20221103 (7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5101" y="0"/>
            <a:ext cx="4638899" cy="6381328"/>
          </a:xfrm>
          <a:prstGeom prst="rect">
            <a:avLst/>
          </a:prstGeom>
          <a:noFill/>
        </p:spPr>
      </p:pic>
      <p:pic>
        <p:nvPicPr>
          <p:cNvPr id="4098" name="Picture 2" descr="C:\Users\Детский сад №10\Pictures\Сканы\Скан_20221103 (6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4638899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етский сад №10\Pictures\Сканы\Скан_20221103 (8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0"/>
            <a:ext cx="4968552" cy="6834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612108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0"/>
            <a:ext cx="4572000" cy="646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5556" y="2420888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12. РАБОТА С ДЕТЬМИ ИЗ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СОЦИАЛЬНО-НЕБЛАГОПОЛУЧНЫХ СЕМЕЙ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2336393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13. УЧАСТИЕ ПЕДАГОГА В ПРОФЕССИОНАЛЬНЫХ КОНКУРСАХ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67544" y="4095653"/>
            <a:ext cx="81369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Победы и призовые места в конкурсах на порталах сети Интернет -1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в очных муниципальных конкурсах – 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очных конкурсах республиканского уровня – 1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Призовые места и победы в очных конкурсах российского уровня – 1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Детский сад №10\Desktop\Новая папка (5)\2a0b6060edab1866cf1e66ec40e7fe1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41071" cy="6525344"/>
          </a:xfrm>
          <a:prstGeom prst="rect">
            <a:avLst/>
          </a:prstGeom>
          <a:noFill/>
        </p:spPr>
      </p:pic>
      <p:pic>
        <p:nvPicPr>
          <p:cNvPr id="6" name="Picture 3" descr="C:\Users\Детский сад №10\Desktop\Новая папка (5)\Сучков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4549094" y="0"/>
            <a:ext cx="4594906" cy="6552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831315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етский сад №10\Desktop\Новая папка (5)\17605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78749" y="116632"/>
            <a:ext cx="4665251" cy="659735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6632"/>
            <a:ext cx="4644008" cy="656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2636912"/>
            <a:ext cx="69127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14. НАГРАДЫ И ПООЩРЕНИЯ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83568" y="2873842"/>
            <a:ext cx="756084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Поощрения с различных сайтов и порталов сети Интернет-1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Поощрения муниципального уровня- 1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Поощрения республиканского уровня-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Поощрения Российского уровня -1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Почетная грамота Министерства образования Российской Федерации -1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етский сад №10\Pictures\Сканы\Скан_202210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"/>
            <a:ext cx="4743590" cy="6525344"/>
          </a:xfrm>
          <a:prstGeom prst="rect">
            <a:avLst/>
          </a:prstGeom>
          <a:noFill/>
        </p:spPr>
      </p:pic>
      <p:pic>
        <p:nvPicPr>
          <p:cNvPr id="3" name="Picture 3" descr="C:\Users\Детский сад №10\Pictures\Сканы\Скан_20220804 (4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00410" y="0"/>
            <a:ext cx="4743590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Детский сад №10\Pictures\Сканы\Скан_20221103 (19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1" y="0"/>
            <a:ext cx="498541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етский сад №10\Pictures\Сканы\Скан_202208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-1"/>
            <a:ext cx="4752528" cy="6912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86372"/>
            <a:ext cx="4572000" cy="649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 descr="C:\Users\Детский сад №10\Desktop\Новая папка (5)\15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6632"/>
            <a:ext cx="4716016" cy="6482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4788024" cy="658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:\Users\Детский сад №10\Pictures\Сканы\Скан_20221103 (14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-1"/>
            <a:ext cx="4788024" cy="6586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етский сад №10\Pictures\Сканы\Скан_20221103 (13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23196"/>
            <a:ext cx="4968552" cy="6834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2636912"/>
            <a:ext cx="69127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НАСТАВНИЧЕСТВО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Детский сад №10\Pictures\Сканы\Скан_20221103 (15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0"/>
            <a:ext cx="5040560" cy="6933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3852</TotalTime>
  <Words>464</Words>
  <Application>Microsoft Office PowerPoint</Application>
  <PresentationFormat>Экран (4:3)</PresentationFormat>
  <Paragraphs>77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Gallery</vt:lpstr>
      <vt:lpstr>Слайд 1</vt:lpstr>
      <vt:lpstr>Педагогический опыт размещен на сайте ДОО https://ds10ruz.schoolrm.ru/sveden/employees/18611/416206/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Детский сад №10</cp:lastModifiedBy>
  <cp:revision>364</cp:revision>
  <dcterms:created xsi:type="dcterms:W3CDTF">2019-10-16T08:29:45Z</dcterms:created>
  <dcterms:modified xsi:type="dcterms:W3CDTF">2022-11-07T11:01:41Z</dcterms:modified>
</cp:coreProperties>
</file>