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A619-ADBF-4735-8A11-D46E3E4951E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AC7EE-A159-4DFA-9611-48B7500CE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53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A619-ADBF-4735-8A11-D46E3E4951E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AC7EE-A159-4DFA-9611-48B7500CE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823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A619-ADBF-4735-8A11-D46E3E4951E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AC7EE-A159-4DFA-9611-48B7500CE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28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A619-ADBF-4735-8A11-D46E3E4951E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AC7EE-A159-4DFA-9611-48B7500CE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089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A619-ADBF-4735-8A11-D46E3E4951E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AC7EE-A159-4DFA-9611-48B7500CE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093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A619-ADBF-4735-8A11-D46E3E4951E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AC7EE-A159-4DFA-9611-48B7500CE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02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A619-ADBF-4735-8A11-D46E3E4951E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AC7EE-A159-4DFA-9611-48B7500CE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33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A619-ADBF-4735-8A11-D46E3E4951E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AC7EE-A159-4DFA-9611-48B7500CE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92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A619-ADBF-4735-8A11-D46E3E4951E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AC7EE-A159-4DFA-9611-48B7500CE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06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A619-ADBF-4735-8A11-D46E3E4951E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AC7EE-A159-4DFA-9611-48B7500CE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94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A619-ADBF-4735-8A11-D46E3E4951E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AC7EE-A159-4DFA-9611-48B7500CE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682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8A619-ADBF-4735-8A11-D46E3E4951E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AC7EE-A159-4DFA-9611-48B7500CE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92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05-24_12-57-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300"/>
            <a:ext cx="9144000" cy="535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9229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556792"/>
            <a:ext cx="9144000" cy="386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44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8428"/>
            <a:ext cx="9144000" cy="370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11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1735"/>
            <a:ext cx="9144000" cy="329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41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611"/>
            <a:ext cx="9144000" cy="434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61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8928992" cy="465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97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14" y="476672"/>
            <a:ext cx="8640274" cy="536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14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" y="1131570"/>
            <a:ext cx="8755380" cy="459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097"/>
            <a:ext cx="9144000" cy="328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42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8737"/>
            <a:ext cx="9144000" cy="418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86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5" y="1052736"/>
            <a:ext cx="898123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57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05-24_12-58-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2688"/>
            <a:ext cx="9144000" cy="4492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3049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0" y="332656"/>
            <a:ext cx="8470664" cy="610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38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0" y="980728"/>
            <a:ext cx="8743720" cy="461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96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4855"/>
            <a:ext cx="9144000" cy="396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58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6535"/>
            <a:ext cx="9144000" cy="400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17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984"/>
            <a:ext cx="9144000" cy="284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54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7" y="29940"/>
            <a:ext cx="8864071" cy="55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5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" y="908720"/>
            <a:ext cx="9096939" cy="451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22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446"/>
            <a:ext cx="9144000" cy="416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58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3730"/>
            <a:ext cx="9144000" cy="411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42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3857"/>
            <a:ext cx="9144000" cy="287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55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05-24_12-59-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650"/>
            <a:ext cx="9144000" cy="4075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16374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10" y="404664"/>
            <a:ext cx="8802978" cy="603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11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" y="836712"/>
            <a:ext cx="9035564" cy="487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30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861"/>
            <a:ext cx="9144000" cy="365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15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000"/>
            <a:ext cx="9144000" cy="41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793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8266"/>
            <a:ext cx="9144000" cy="416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138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8579"/>
            <a:ext cx="9144000" cy="302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65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05-24_13-00-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300"/>
            <a:ext cx="9144000" cy="4341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0526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05-24_13-01-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425"/>
            <a:ext cx="9144000" cy="3105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889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1261110"/>
            <a:ext cx="7863840" cy="433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15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8" y="404664"/>
            <a:ext cx="9003978" cy="569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89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899622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08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4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389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comp</cp:lastModifiedBy>
  <cp:revision>1</cp:revision>
  <dcterms:created xsi:type="dcterms:W3CDTF">2022-05-24T09:41:50Z</dcterms:created>
  <dcterms:modified xsi:type="dcterms:W3CDTF">2022-05-24T09:50:10Z</dcterms:modified>
</cp:coreProperties>
</file>