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4" r:id="rId3"/>
    <p:sldId id="259" r:id="rId4"/>
    <p:sldId id="285" r:id="rId5"/>
    <p:sldId id="286" r:id="rId6"/>
    <p:sldId id="290" r:id="rId7"/>
    <p:sldId id="261" r:id="rId8"/>
    <p:sldId id="287" r:id="rId9"/>
    <p:sldId id="262" r:id="rId10"/>
    <p:sldId id="288" r:id="rId11"/>
    <p:sldId id="281" r:id="rId12"/>
    <p:sldId id="289" r:id="rId13"/>
    <p:sldId id="291" r:id="rId14"/>
    <p:sldId id="268" r:id="rId15"/>
    <p:sldId id="292" r:id="rId16"/>
    <p:sldId id="293" r:id="rId17"/>
    <p:sldId id="267" r:id="rId18"/>
    <p:sldId id="294" r:id="rId19"/>
    <p:sldId id="295" r:id="rId20"/>
    <p:sldId id="296" r:id="rId21"/>
    <p:sldId id="297" r:id="rId22"/>
    <p:sldId id="298" r:id="rId23"/>
    <p:sldId id="279" r:id="rId24"/>
    <p:sldId id="299" r:id="rId25"/>
    <p:sldId id="300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82BF-2B58-4B87-BB64-956BD95733F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F03F-EA38-4BFE-B8DE-CD6E5133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oshkolu.ru/content/media/pic/std/1000000/244000/243251-b4c54279ef50a8a5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s://d34urnl45u363e.cloudfront.net/store/mediaobject/37216/image/large-c8b7b9dce50878def88087e04a5bcb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1275772">
            <a:off x="810778" y="780618"/>
            <a:ext cx="7589344" cy="240606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SlantUp">
              <a:avLst>
                <a:gd name="adj" fmla="val 49111"/>
              </a:avLst>
            </a:prstTxWarp>
          </a:bodyPr>
          <a:lstStyle/>
          <a:p>
            <a:pPr algn="ctr"/>
            <a:r>
              <a:rPr lang="ru-RU" sz="3600" kern="10" dirty="0" smtClean="0">
                <a:ln w="381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День космонавтики</a:t>
            </a:r>
            <a:endParaRPr lang="ru-RU" sz="3600" kern="10" dirty="0">
              <a:ln w="38100">
                <a:solidFill>
                  <a:srgbClr val="002060"/>
                </a:solidFill>
                <a:round/>
                <a:headEnd/>
                <a:tailEnd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 rot="21275772">
            <a:off x="68738" y="3735710"/>
            <a:ext cx="5076707" cy="169937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SlantUp">
              <a:avLst>
                <a:gd name="adj" fmla="val 49111"/>
              </a:avLst>
            </a:prstTxWarp>
          </a:bodyPr>
          <a:lstStyle/>
          <a:p>
            <a:pPr algn="ctr"/>
            <a:r>
              <a:rPr lang="ru-RU" sz="3600" kern="10" dirty="0" smtClean="0">
                <a:ln w="381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12 апреля</a:t>
            </a:r>
            <a:endParaRPr lang="ru-RU" sz="3600" kern="10" dirty="0">
              <a:ln w="38100">
                <a:solidFill>
                  <a:srgbClr val="002060"/>
                </a:solidFill>
                <a:round/>
                <a:headEnd/>
                <a:tailEnd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 космосе любой предмет ничего не весит. Это состояние называется невесомостью. Все предметы 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космическом корабле прикреплены к своему месту. Если этого не сделать, они будут свободно парить.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pelsin_zho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3214686"/>
            <a:ext cx="4786346" cy="3321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7 из 11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85728"/>
            <a:ext cx="8645413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 космонавтов есть второй дом – в космосе. Космический дом особенный. Он называется орбитальная станция. Здесь космонавты живут и работают.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1203519884_0"/>
          <p:cNvPicPr>
            <a:picLocks noChangeAspect="1" noChangeArrowheads="1"/>
          </p:cNvPicPr>
          <p:nvPr/>
        </p:nvPicPr>
        <p:blipFill>
          <a:blip r:embed="rId3"/>
          <a:srcRect b="6153"/>
          <a:stretch>
            <a:fillRect/>
          </a:stretch>
        </p:blipFill>
        <p:spPr bwMode="auto">
          <a:xfrm>
            <a:off x="214282" y="2214554"/>
            <a:ext cx="864396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Космический дом похож на огромную птицу, которая раскинула крылья и летит над землёй. Крылья - это «домашняя электростанция». Блестящие пластины собирают солнечные лучи и превращают их в электрический ток, который питает все научные приборы, освещает и отапливает.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14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08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Вся пища в космосе упакована в пакеты, тубы. Пища у космонавтов вкусная. Только в невесомости ощущения меняются. То, что нравилось на Земле, здесь кажется невкусным. И наоборот.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3000372"/>
            <a:ext cx="487375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Тубики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429000"/>
            <a:ext cx="167710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Любой космонавт должен знать, что такое космос. Слово «космос» пришло к нам от древних греков. У них это слово обозначало «мир». Космос - это пространство, которое мы видим вокруг нашей Земли, это планеты, которые вращаются вокруг Солнца, хвостатые кометы, метеориты, звезды — все это космос.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Рабочий стол\kos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9"/>
            <a:ext cx="8643998" cy="618630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Рисование. 10.04.2020.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младшая группа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«Лети, наша ракета»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у детей эмоциональное отношение к изображению. Передавать прямоугольную форму, сочетая ее с удлиненной овальной. Развивать замысел.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Альбомный лист белой бумаги, цветные карандаши; презентация «День космонавтики 12 апреля», аудиозапись «Космическая музыка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ООД: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 Ребята, скоро у нас праздник «День космонавтики». В этот день человек впервые полетел в космос. Давайте посмотрим с вами презентацию «День космонавтики 12 апреля»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кто впервые полетели в космос на ракете?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(Собаки.)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звали собак?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(Белка и Стрелка.)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 звали первого космонавта?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(Юрий Гагарин.)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 самых давних времен люди смотрели на небо и задумывались о том, как бы подняться выше облаков и узнать, что же там. Прошло много-много времени пока люди научились строить летательные аппараты. И первыми полетели в них не люди, а животные.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3774079"/>
            <a:ext cx="8929718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Это первые собаки, которые полетели в космос и вернулись обратно. Их зовут Белка и Стрелка.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9"/>
            <a:ext cx="8643998" cy="5909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14291"/>
            <a:ext cx="864399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послушайте стихотворение Мигуновой Натальи «Космонавт».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В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день весенний, день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апрельский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Много лет тому назад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Мчалась в космосе ракета,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Завораживая взгляд.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Говорили люди гордо: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«Русский парень полетел!»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 героем космонавтом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Каждый мальчик стать хотел.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Только первым быть не просто.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Очень сложно первым стать.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Надо вырасти достойным,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Всё уметь и много знать.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Но когда-нибудь ты тоже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Можешь к звёздам полететь.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Ты, дружок, всего добьёшься,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Надо только захотеть.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Дети а вы хотите полететь на ракете в космос? (Да.)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9"/>
            <a:ext cx="8643998" cy="5909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нарисовать ракеты и отправиться на них в космос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способ рисования ракеты поэтапно на доске из простейших геометрических фигур.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(Прямоугольник – корпус, треугольники – «нос» и «ножки», круг – иллюминатор.)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рисуют ракету самостоятельно. После завершения работы, рисунки вывешиваются на доске. </a:t>
            </a:r>
          </a:p>
          <a:p>
            <a:pPr>
              <a:buFontTx/>
              <a:buChar char="-"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H="1">
            <a:off x="2643174" y="4357694"/>
            <a:ext cx="1357322" cy="221457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214678" y="714356"/>
            <a:ext cx="3214710" cy="1785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4500570"/>
            <a:ext cx="642942" cy="20002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643570" y="4357694"/>
            <a:ext cx="1357322" cy="221457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57166"/>
            <a:ext cx="8429684" cy="3714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Нарисуй</a:t>
            </a: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ракету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2500306"/>
            <a:ext cx="1643074" cy="4071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57686" y="2714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57686" y="38576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28604"/>
            <a:ext cx="8643998" cy="5909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63231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замечательные у вас получились ракеты и сейчас мы отправимся в космос, под космическую музыку, дети изображают, что летают, стоя возле столов.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Физкультминутка.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Раз, два, три, четыре, пять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(ходьба на месте)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 космос мы летим опять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(соединить руки над головой)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9"/>
            <a:ext cx="8643998" cy="5909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Отрываюсь от земли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подпрыгиваем)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Долетаю до луны 			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в сторону, покружиться)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орбите повисим 		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покачать руками)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опять домой спешим 		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ходьба на месте)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Сегодня, мы, словно космонавты, побывали в космосе. Понравилось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вам? (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дминистратор\Рабочий стол\875a8375f91de049494d6073098e8a2f_b21a3d54fd5b2e76799d3e7dc8a0a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Belka_and_Strelka.Space_Dogs.Real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144000" cy="688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786742" cy="11429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Первые покорители космоса – собаки Белка и Стрелка.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643998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 только после того, как еще другие собаки успешно слетали в космос, вместе с ними летали 40 мышей, 2 крысы, различные мухи, растения. Они 17 раз облетели вокруг Земли и благополучно приземлились. И только тогда в космос отправился первый человек Юрий Гагарин.</a:t>
            </a:r>
          </a:p>
          <a:p>
            <a:pPr algn="just">
              <a:lnSpc>
                <a:spcPct val="90000"/>
              </a:lnSpc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pdb/1383054/973b2878-d04e-4e6e-99ef-d73f4bd9ef22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256"/>
            <a:ext cx="321471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12 апреля 1961 года космонавт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Юрий Гагарин полетел в космос.  Полет его длился меньше двух часов. Но Гагарин доказал, что люди могут летать в космос. Тогда и появилось это слово – «космонавт».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 тех пор в этот день 12 апреля каждый год мы отмечаем день космонавтики — праздник космонавтов и всех, кто помогает им успешно летать в космос.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857233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В космической ракете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С названием «Восток»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Он первым на планете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Подняться к звездам 			смог.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Поет об этом песни 			Весенняя капель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Навеки будут вместе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Гагарин и апрель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85727"/>
            <a:ext cx="8643998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 космонавты берут только самых-самых   здоровых    и    крепких    людей.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летчику-космонавту приходится работать в необычных условиях - в невесомости, испытывать сильные перегрузки во время старта ракеты и при приземлении. Космонавты долго тренируются перед полетом.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14818"/>
            <a:ext cx="2974396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img19.jpg"/>
          <p:cNvPicPr>
            <a:picLocks noChangeAspect="1" noChangeArrowheads="1"/>
          </p:cNvPicPr>
          <p:nvPr/>
        </p:nvPicPr>
        <p:blipFill>
          <a:blip r:embed="rId2"/>
          <a:srcRect l="781" t="1953" r="1660" b="1953"/>
          <a:stretch>
            <a:fillRect/>
          </a:stretch>
        </p:blipFill>
        <p:spPr bwMode="auto">
          <a:xfrm>
            <a:off x="0" y="0"/>
            <a:ext cx="928339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214290"/>
            <a:ext cx="4032000" cy="18573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Ежедневные тренировки космонавтов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150</Words>
  <Application>Microsoft Office PowerPoint</Application>
  <PresentationFormat>Экран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</dc:creator>
  <cp:lastModifiedBy>Angel</cp:lastModifiedBy>
  <cp:revision>57</cp:revision>
  <dcterms:created xsi:type="dcterms:W3CDTF">2019-03-23T13:14:07Z</dcterms:created>
  <dcterms:modified xsi:type="dcterms:W3CDTF">2020-04-05T19:47:40Z</dcterms:modified>
</cp:coreProperties>
</file>